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41"/>
  </p:handoutMasterIdLst>
  <p:sldIdLst>
    <p:sldId id="627" r:id="rId5"/>
    <p:sldId id="763" r:id="rId7"/>
    <p:sldId id="762" r:id="rId8"/>
    <p:sldId id="688" r:id="rId9"/>
    <p:sldId id="686" r:id="rId10"/>
    <p:sldId id="765" r:id="rId11"/>
    <p:sldId id="766" r:id="rId12"/>
    <p:sldId id="764" r:id="rId13"/>
    <p:sldId id="697" r:id="rId14"/>
    <p:sldId id="690" r:id="rId15"/>
    <p:sldId id="689" r:id="rId16"/>
    <p:sldId id="692" r:id="rId17"/>
    <p:sldId id="678" r:id="rId18"/>
    <p:sldId id="739" r:id="rId19"/>
    <p:sldId id="695" r:id="rId20"/>
    <p:sldId id="699" r:id="rId21"/>
    <p:sldId id="700" r:id="rId22"/>
    <p:sldId id="702" r:id="rId23"/>
    <p:sldId id="703" r:id="rId24"/>
    <p:sldId id="740" r:id="rId25"/>
    <p:sldId id="741" r:id="rId26"/>
    <p:sldId id="742" r:id="rId27"/>
    <p:sldId id="701" r:id="rId28"/>
    <p:sldId id="744" r:id="rId29"/>
    <p:sldId id="745" r:id="rId30"/>
    <p:sldId id="747" r:id="rId31"/>
    <p:sldId id="749" r:id="rId32"/>
    <p:sldId id="750" r:id="rId33"/>
    <p:sldId id="751" r:id="rId34"/>
    <p:sldId id="752" r:id="rId35"/>
    <p:sldId id="756" r:id="rId36"/>
    <p:sldId id="755" r:id="rId37"/>
    <p:sldId id="757" r:id="rId38"/>
    <p:sldId id="753" r:id="rId39"/>
    <p:sldId id="759" r:id="rId40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用户" initials="W用" lastIdx="1" clrIdx="0"/>
  <p:cmAuthor id="2" name="yjk" initials="y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FF3F"/>
    <a:srgbClr val="016DBC"/>
    <a:srgbClr val="02AFF1"/>
    <a:srgbClr val="021F65"/>
    <a:srgbClr val="970943"/>
    <a:srgbClr val="F1B960"/>
    <a:srgbClr val="0066FF"/>
    <a:srgbClr val="E40FF1"/>
    <a:srgbClr val="FF6600"/>
    <a:srgbClr val="F85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6" Type="http://schemas.openxmlformats.org/officeDocument/2006/relationships/tags" Target="tags/tag490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8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D2BF1-75FB-4D09-B5B9-4455F74CC9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0C659-F8FC-4A51-9DE3-97F10252C7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C10C-86BA-4C9D-96D2-7D5F0847B3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/>
              <a:t>输入稍微麻烦一些</a:t>
            </a:r>
            <a:endParaRPr lang="zh-CN" altLang="en-US" b="1"/>
          </a:p>
          <a:p>
            <a:r>
              <a:rPr lang="zh-CN" altLang="en-US" b="1"/>
              <a:t>动力分析结束后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活荷载：平台荷载，不计入地震作用；</a:t>
            </a:r>
            <a:endParaRPr lang="zh-CN" altLang="en-US" b="1"/>
          </a:p>
          <a:p>
            <a:r>
              <a:rPr lang="zh-CN" altLang="en-US" b="1"/>
              <a:t>当量荷载：</a:t>
            </a:r>
            <a:r>
              <a:rPr lang="en-US" altLang="zh-CN" b="1"/>
              <a:t>4</a:t>
            </a:r>
            <a:r>
              <a:rPr lang="zh-CN" altLang="en-US" b="1"/>
              <a:t>倍，考虑疲劳</a:t>
            </a:r>
            <a:r>
              <a:rPr lang="en-US" altLang="zh-CN" b="1"/>
              <a:t>x2</a:t>
            </a:r>
            <a:r>
              <a:rPr lang="zh-CN" altLang="en-US" b="1"/>
              <a:t>，计算值</a:t>
            </a:r>
            <a:r>
              <a:rPr lang="en-US" altLang="zh-CN" b="1"/>
              <a:t>x8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/>
              <a:t>一个是荷载组合值系数及分项系数；</a:t>
            </a:r>
            <a:endParaRPr lang="zh-CN" altLang="en-US"/>
          </a:p>
          <a:p>
            <a:r>
              <a:rPr lang="zh-CN" altLang="en-US"/>
              <a:t>一个是汽轮机和压缩机取值不同；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(</a:t>
            </a:r>
            <a:r>
              <a:rPr lang="zh-CN" altLang="en-US"/>
              <a:t>偶然荷载不说了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/>
              <a:t>支持多个设备，每个设备多个方向荷载，相位角</a:t>
            </a:r>
            <a:endParaRPr lang="zh-CN"/>
          </a:p>
          <a:p>
            <a:endParaRPr lang="zh-CN" b="1"/>
          </a:p>
          <a:p>
            <a:r>
              <a:rPr lang="zh-CN" b="1">
                <a:sym typeface="+mn-ea"/>
              </a:rPr>
              <a:t>高差：刚型杆</a:t>
            </a:r>
            <a:endParaRPr lang="zh-CN" b="1"/>
          </a:p>
          <a:p>
            <a:endParaRPr lang="zh-CN"/>
          </a:p>
          <a:p>
            <a:r>
              <a:rPr lang="en-US" altLang="zh-CN" b="1"/>
              <a:t>1.2</a:t>
            </a:r>
            <a:r>
              <a:rPr lang="zh-CN" altLang="en-US" b="1"/>
              <a:t>倍工作转速，动内力的计算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一般不需要勾选幅值不变；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阻尼比修改</a:t>
            </a:r>
            <a:endParaRPr lang="zh-CN" b="1"/>
          </a:p>
          <a:p>
            <a:endParaRPr 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/>
              <a:t>输入示意，三组设备</a:t>
            </a:r>
            <a:endParaRPr 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/>
              <a:t>进入到计算假定部分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弹性板，生成等值线数据；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构件体积大，扣除荷载重合部分</a:t>
            </a:r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/>
              <a:t>核心的内容</a:t>
            </a:r>
            <a:endParaRPr lang="zh-CN"/>
          </a:p>
          <a:p>
            <a:endParaRPr lang="zh-CN" b="1"/>
          </a:p>
          <a:p>
            <a:r>
              <a:rPr lang="zh-CN" b="1"/>
              <a:t>稳态分析：振型叠加法</a:t>
            </a:r>
            <a:endParaRPr lang="zh-CN" b="1"/>
          </a:p>
          <a:p>
            <a:endParaRPr lang="zh-CN" b="1"/>
          </a:p>
          <a:p>
            <a:r>
              <a:rPr lang="zh-CN" b="1"/>
              <a:t>规范怎么规定</a:t>
            </a:r>
            <a:endParaRPr 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/>
              <a:t>特征值分析</a:t>
            </a:r>
            <a:endParaRPr lang="zh-CN"/>
          </a:p>
          <a:p>
            <a:endParaRPr lang="zh-CN"/>
          </a:p>
          <a:p>
            <a:r>
              <a:rPr lang="en-US" altLang="zh-CN" b="1"/>
              <a:t>1.4</a:t>
            </a:r>
            <a:r>
              <a:rPr lang="zh-CN" altLang="en-US" b="1"/>
              <a:t>倍工作转速内的数值</a:t>
            </a:r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/>
              <a:t>分析非常简单，做了很好的后处理工作，只需要点一步就可以</a:t>
            </a:r>
            <a:endParaRPr lang="zh-CN"/>
          </a:p>
          <a:p>
            <a:endParaRPr lang="zh-CN"/>
          </a:p>
          <a:p>
            <a:r>
              <a:rPr lang="zh-CN"/>
              <a:t>由于振型叠加法</a:t>
            </a:r>
            <a:r>
              <a:rPr lang="en-US" altLang="zh-CN"/>
              <a:t>  </a:t>
            </a:r>
            <a:r>
              <a:rPr lang="zh-CN" altLang="en-US"/>
              <a:t>计算速度很快，不需要有等待时间；实体元也采用这种方法，虽然实体单元的自由度多，计算量大，但计算时间非常短，后面我们再介绍；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 b="1"/>
          </a:p>
          <a:p>
            <a:r>
              <a:rPr lang="zh-CN" altLang="en-US" b="1"/>
              <a:t>直接给出最不利点</a:t>
            </a:r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>
                <a:sym typeface="+mn-ea"/>
              </a:rPr>
              <a:t>各节点的位移</a:t>
            </a:r>
            <a:endParaRPr lang="zh-CN"/>
          </a:p>
          <a:p>
            <a:endParaRPr lang="zh-CN"/>
          </a:p>
          <a:p>
            <a:r>
              <a:rPr lang="zh-CN">
                <a:sym typeface="+mn-ea"/>
              </a:rPr>
              <a:t>各机组结果：查看哪个机组贡献较大；</a:t>
            </a:r>
            <a:endParaRPr lang="zh-CN"/>
          </a:p>
          <a:p>
            <a:endParaRPr lang="zh-CN"/>
          </a:p>
          <a:p>
            <a:r>
              <a:rPr lang="en-US" altLang="zh-CN">
                <a:sym typeface="+mn-ea"/>
              </a:rPr>
              <a:t>SRSS</a:t>
            </a:r>
            <a:r>
              <a:rPr lang="zh-CN" altLang="en-US">
                <a:sym typeface="+mn-ea"/>
              </a:rPr>
              <a:t>组合</a:t>
            </a:r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/>
          </a:p>
          <a:p>
            <a:r>
              <a:rPr lang="zh-CN"/>
              <a:t>计算书：最大点的位移速度和加速度均输出，不需要人工筛选</a:t>
            </a:r>
            <a:endParaRPr 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/>
              <a:t>刚刚都是杆单元的版本，接下来是实体元版本；</a:t>
            </a:r>
            <a:endParaRPr lang="zh-CN"/>
          </a:p>
          <a:p>
            <a:r>
              <a:rPr lang="zh-CN" altLang="en-US" b="1"/>
              <a:t>实体元分析是更为擅长的，而且独具优势；特定是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自由振动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强迫振动一次性完成；计算速度快；精度高；适用性广；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b="1"/>
              <a:t>实体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主要分为三步</a:t>
            </a:r>
            <a:endParaRPr lang="zh-CN" altLang="en-US" b="1"/>
          </a:p>
          <a:p>
            <a:endParaRPr lang="zh-CN" altLang="en-US" b="1"/>
          </a:p>
          <a:p>
            <a:r>
              <a:rPr lang="en-US" altLang="zh-CN" b="1"/>
              <a:t>1.</a:t>
            </a:r>
            <a:r>
              <a:rPr lang="zh-CN" altLang="en-US" b="1"/>
              <a:t>模型编辑，命令有很多，只要学会这三个就可以了；都是一些基础编辑的操作，编辑完成可以检查是否有碰撞；</a:t>
            </a:r>
            <a:endParaRPr lang="zh-CN" altLang="en-US" b="1"/>
          </a:p>
          <a:p>
            <a:endParaRPr lang="zh-CN" altLang="en-US" b="1"/>
          </a:p>
          <a:p>
            <a:r>
              <a:rPr lang="en-US" altLang="zh-CN" b="1"/>
              <a:t>2.</a:t>
            </a:r>
            <a:r>
              <a:rPr lang="zh-CN" altLang="en-US" b="1"/>
              <a:t>指定材料、加荷载（动力荷载和之前完全相同，不需要再熟悉）、边界条件、网格划分；重点介绍一下网格划分</a:t>
            </a:r>
            <a:endParaRPr lang="zh-CN" altLang="en-US" b="1"/>
          </a:p>
          <a:p>
            <a:endParaRPr lang="zh-CN" altLang="en-US" b="1"/>
          </a:p>
          <a:p>
            <a:r>
              <a:rPr lang="en-US" altLang="zh-CN" b="1"/>
              <a:t>3.</a:t>
            </a:r>
            <a:r>
              <a:rPr lang="zh-CN" altLang="en-US" b="1"/>
              <a:t>生成数据加全部计算，查看计算结果就可以了，计算结果的查看方法，和杆系模型是一致的，不需要再熟悉；</a:t>
            </a:r>
            <a:endParaRPr lang="zh-CN" altLang="en-US" b="1"/>
          </a:p>
          <a:p>
            <a:endParaRPr lang="zh-CN" altLang="en-US" b="1"/>
          </a:p>
          <a:p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/>
              <a:t>为何要做动力分析</a:t>
            </a:r>
            <a:endParaRPr 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/>
              <a:t>非正则的二阶四面体，如果不理解，就按照图中所示的参数绘制即可；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二阶四面体可以减少一些计算量，得到更好的边界变形效果</a:t>
            </a:r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b="1"/>
              <a:t>模态结果</a:t>
            </a:r>
            <a:endParaRPr lang="zh-CN" b="1"/>
          </a:p>
          <a:p>
            <a:endParaRPr lang="zh-CN" b="1"/>
          </a:p>
          <a:p>
            <a:r>
              <a:rPr lang="zh-CN" b="1"/>
              <a:t>频谱曲线</a:t>
            </a:r>
            <a:endParaRPr lang="zh-CN" b="1"/>
          </a:p>
          <a:p>
            <a:endParaRPr lang="zh-CN" b="1"/>
          </a:p>
          <a:p>
            <a:r>
              <a:rPr lang="zh-CN" b="1"/>
              <a:t>计算书</a:t>
            </a:r>
            <a:endParaRPr 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b="1"/>
              <a:t>模态结果</a:t>
            </a:r>
            <a:endParaRPr lang="zh-CN" b="1"/>
          </a:p>
          <a:p>
            <a:endParaRPr lang="zh-CN" b="1"/>
          </a:p>
          <a:p>
            <a:r>
              <a:rPr lang="zh-CN" b="1"/>
              <a:t>频谱曲线</a:t>
            </a:r>
            <a:endParaRPr lang="zh-CN" b="1"/>
          </a:p>
          <a:p>
            <a:endParaRPr lang="zh-CN" b="1"/>
          </a:p>
          <a:p>
            <a:r>
              <a:rPr lang="zh-CN" b="1"/>
              <a:t>计算书</a:t>
            </a:r>
            <a:endParaRPr 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/>
              <a:t>振型叠加法</a:t>
            </a:r>
            <a:r>
              <a:rPr lang="en-US" altLang="zh-CN"/>
              <a:t>  </a:t>
            </a:r>
            <a:r>
              <a:rPr lang="zh-CN" altLang="en-US"/>
              <a:t>计算速度非常快</a:t>
            </a:r>
            <a:endParaRPr lang="zh-CN" altLang="en-US"/>
          </a:p>
          <a:p>
            <a:endParaRPr lang="zh-CN" altLang="en-US" b="1"/>
          </a:p>
          <a:p>
            <a:r>
              <a:rPr lang="zh-CN" altLang="en-US" b="1"/>
              <a:t>自动给出最不利节点位置</a:t>
            </a:r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/>
              <a:t>振型叠加法</a:t>
            </a:r>
            <a:r>
              <a:rPr lang="en-US" altLang="zh-CN"/>
              <a:t>  </a:t>
            </a:r>
            <a:r>
              <a:rPr lang="zh-CN" altLang="en-US"/>
              <a:t>计算速度非常快</a:t>
            </a:r>
            <a:endParaRPr lang="zh-CN" altLang="en-US"/>
          </a:p>
          <a:p>
            <a:endParaRPr lang="zh-CN" altLang="en-US" b="1"/>
          </a:p>
          <a:p>
            <a:r>
              <a:rPr lang="zh-CN" altLang="en-US" b="1"/>
              <a:t>自动给出最不利节点位置</a:t>
            </a:r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/>
              <a:t>以单自由度有阻尼体系为例</a:t>
            </a:r>
            <a:endParaRPr lang="zh-CN" altLang="en-US" b="1"/>
          </a:p>
          <a:p>
            <a:endParaRPr lang="en-US" altLang="zh-CN" b="1"/>
          </a:p>
          <a:p>
            <a:r>
              <a:rPr lang="en-US" altLang="zh-CN" b="1"/>
              <a:t>P0/K</a:t>
            </a:r>
            <a:r>
              <a:rPr lang="zh-CN" altLang="en-US" b="1"/>
              <a:t>为静荷载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与结构有关的放大系数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乘一个简谐荷载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最后的结果就是达到稳定</a:t>
            </a:r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/>
              <a:t>能否等效为杆系单元</a:t>
            </a:r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/>
              <a:t>P0/K</a:t>
            </a:r>
            <a:r>
              <a:rPr lang="zh-CN" altLang="en-US" b="1"/>
              <a:t>为静荷载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与结构有关的放大系数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乘一个简谐荷载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最后的结果就是达到稳定</a:t>
            </a:r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/>
              <a:t>P0/K</a:t>
            </a:r>
            <a:r>
              <a:rPr lang="zh-CN" altLang="en-US" b="1"/>
              <a:t>为静荷载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与结构有关的放大系数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乘一个简谐荷载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最后的结果就是达到稳定</a:t>
            </a:r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/>
              <a:t>P0/K</a:t>
            </a:r>
            <a:r>
              <a:rPr lang="zh-CN" altLang="en-US" b="1"/>
              <a:t>为静荷载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与结构有关的放大系数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乘一个简谐荷载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最后的结果就是达到稳定</a:t>
            </a:r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/>
              <a:t>P0/K</a:t>
            </a:r>
            <a:r>
              <a:rPr lang="zh-CN" altLang="en-US" b="1"/>
              <a:t>为静荷载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与结构有关的放大系数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乘一个简谐荷载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最后的结果就是达到稳定</a:t>
            </a:r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C10C-86BA-4C9D-96D2-7D5F0847B3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首先来看分析流程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374D-6E28-41D4-B529-E46F9BB59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/>
              <a:t>构架式基础：梁、板、柱、板洞</a:t>
            </a:r>
            <a:r>
              <a:rPr lang="en-US" altLang="zh-CN" b="1"/>
              <a:t> </a:t>
            </a:r>
            <a:r>
              <a:rPr lang="zh-CN" altLang="en-US" b="1"/>
              <a:t>建模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板：</a:t>
            </a:r>
            <a:endParaRPr lang="zh-CN" altLang="en-US" b="1">
              <a:sym typeface="+mn-ea"/>
            </a:endParaRPr>
          </a:p>
          <a:p>
            <a:r>
              <a:rPr lang="zh-CN" altLang="en-US">
                <a:sym typeface="+mn-ea"/>
              </a:rPr>
              <a:t>虚梁，洞口</a:t>
            </a:r>
            <a:endParaRPr lang="zh-CN" altLang="en-US">
              <a:sym typeface="+mn-ea"/>
            </a:endParaRPr>
          </a:p>
          <a:p>
            <a:r>
              <a:rPr lang="zh-CN" altLang="en-US" b="1">
                <a:sym typeface="+mn-ea"/>
              </a:rPr>
              <a:t>梁柱：</a:t>
            </a:r>
            <a:endParaRPr lang="zh-CN" altLang="en-US" b="1"/>
          </a:p>
          <a:p>
            <a:r>
              <a:rPr lang="zh-CN" altLang="en-US"/>
              <a:t>柱剖分，楼层表，建议竖向剖分为四段，才可更好的反应出高阶振型的影响；</a:t>
            </a:r>
            <a:endParaRPr lang="zh-CN" altLang="en-US"/>
          </a:p>
          <a:p>
            <a:r>
              <a:rPr lang="zh-CN" altLang="en-US" b="1"/>
              <a:t>梁加腋：</a:t>
            </a:r>
            <a:endParaRPr lang="zh-CN" altLang="en-US" b="1"/>
          </a:p>
          <a:p>
            <a:r>
              <a:rPr lang="zh-CN" altLang="en-US"/>
              <a:t>规范进行计算长度折减，程序是按照加腋的刚度考虑进去</a:t>
            </a:r>
            <a:r>
              <a:rPr lang="en-US" altLang="zh-CN"/>
              <a:t>;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/>
              <a:t>构架式基础：梁、板、柱、板洞</a:t>
            </a:r>
            <a:r>
              <a:rPr lang="en-US" altLang="zh-CN" b="1"/>
              <a:t> </a:t>
            </a:r>
            <a:r>
              <a:rPr lang="zh-CN" altLang="en-US" b="1"/>
              <a:t>建模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板：</a:t>
            </a:r>
            <a:endParaRPr lang="zh-CN" altLang="en-US" b="1">
              <a:sym typeface="+mn-ea"/>
            </a:endParaRPr>
          </a:p>
          <a:p>
            <a:r>
              <a:rPr lang="zh-CN" altLang="en-US">
                <a:sym typeface="+mn-ea"/>
              </a:rPr>
              <a:t>虚梁，洞口</a:t>
            </a:r>
            <a:endParaRPr lang="zh-CN" altLang="en-US">
              <a:sym typeface="+mn-ea"/>
            </a:endParaRPr>
          </a:p>
          <a:p>
            <a:r>
              <a:rPr lang="zh-CN" altLang="en-US" b="1">
                <a:sym typeface="+mn-ea"/>
              </a:rPr>
              <a:t>梁柱：</a:t>
            </a:r>
            <a:endParaRPr lang="zh-CN" altLang="en-US" b="1"/>
          </a:p>
          <a:p>
            <a:r>
              <a:rPr lang="zh-CN" altLang="en-US"/>
              <a:t>柱剖分，楼层表，建议竖向剖分为四段，才可更好的反应出高阶振型的影响；</a:t>
            </a:r>
            <a:endParaRPr lang="zh-CN" altLang="en-US"/>
          </a:p>
          <a:p>
            <a:r>
              <a:rPr lang="zh-CN" altLang="en-US" b="1"/>
              <a:t>梁加腋：</a:t>
            </a:r>
            <a:endParaRPr lang="zh-CN" altLang="en-US" b="1"/>
          </a:p>
          <a:p>
            <a:r>
              <a:rPr lang="zh-CN" altLang="en-US"/>
              <a:t>规范进行计算长度折减，程序是按照加腋的刚度考虑进去</a:t>
            </a:r>
            <a:r>
              <a:rPr lang="en-US" altLang="zh-CN"/>
              <a:t>;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/>
              <a:t>转速</a:t>
            </a: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/>
              <a:t>活荷载：平台荷载，不计入地震作用；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/>
              <a:t>是汽轮机和压缩机取值不同；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按照图片输入即可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emf"/><Relationship Id="rId2" Type="http://schemas.openxmlformats.org/officeDocument/2006/relationships/tags" Target="../tags/tag1.xml"/><Relationship Id="rId16" Type="http://schemas.openxmlformats.org/officeDocument/2006/relationships/image" Target="../media/image2.png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1.emf"/><Relationship Id="rId2" Type="http://schemas.openxmlformats.org/officeDocument/2006/relationships/tags" Target="../tags/tag73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image" Target="../media/image1.emf"/><Relationship Id="rId2" Type="http://schemas.openxmlformats.org/officeDocument/2006/relationships/tags" Target="../tags/tag87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image" Target="../media/image1.emf"/><Relationship Id="rId2" Type="http://schemas.openxmlformats.org/officeDocument/2006/relationships/tags" Target="../tags/tag108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.emf"/><Relationship Id="rId2" Type="http://schemas.openxmlformats.org/officeDocument/2006/relationships/tags" Target="../tags/tag22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image" Target="../media/image1.emf"/><Relationship Id="rId2" Type="http://schemas.openxmlformats.org/officeDocument/2006/relationships/tags" Target="../tags/tag159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图片 24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933450" y="200953"/>
            <a:ext cx="7662068" cy="4233964"/>
          </a:xfrm>
          <a:prstGeom prst="rect">
            <a:avLst/>
          </a:prstGeom>
        </p:spPr>
      </p:pic>
      <p:sp>
        <p:nvSpPr>
          <p:cNvPr id="3161" name="任意多边形 3160"/>
          <p:cNvSpPr/>
          <p:nvPr userDrawn="1">
            <p:custDataLst>
              <p:tags r:id="rId4"/>
            </p:custDataLst>
          </p:nvPr>
        </p:nvSpPr>
        <p:spPr>
          <a:xfrm>
            <a:off x="-1588" y="1855787"/>
            <a:ext cx="12193588" cy="5002212"/>
          </a:xfrm>
          <a:custGeom>
            <a:avLst/>
            <a:gdLst>
              <a:gd name="connsiteX0" fmla="*/ 12193588 w 12193588"/>
              <a:gd name="connsiteY0" fmla="*/ 0 h 5002212"/>
              <a:gd name="connsiteX1" fmla="*/ 12193588 w 12193588"/>
              <a:gd name="connsiteY1" fmla="*/ 3193012 h 5002212"/>
              <a:gd name="connsiteX2" fmla="*/ 12193588 w 12193588"/>
              <a:gd name="connsiteY2" fmla="*/ 5002211 h 5002212"/>
              <a:gd name="connsiteX3" fmla="*/ 12193588 w 12193588"/>
              <a:gd name="connsiteY3" fmla="*/ 5002212 h 5002212"/>
              <a:gd name="connsiteX4" fmla="*/ 3171825 w 12193588"/>
              <a:gd name="connsiteY4" fmla="*/ 5002212 h 5002212"/>
              <a:gd name="connsiteX5" fmla="*/ 3171724 w 12193588"/>
              <a:gd name="connsiteY5" fmla="*/ 5002211 h 5002212"/>
              <a:gd name="connsiteX6" fmla="*/ 0 w 12193588"/>
              <a:gd name="connsiteY6" fmla="*/ 5002211 h 5002212"/>
              <a:gd name="connsiteX7" fmla="*/ 0 w 12193588"/>
              <a:gd name="connsiteY7" fmla="*/ 4411662 h 5002212"/>
              <a:gd name="connsiteX8" fmla="*/ 0 w 12193588"/>
              <a:gd name="connsiteY8" fmla="*/ 3193012 h 5002212"/>
              <a:gd name="connsiteX9" fmla="*/ 0 w 12193588"/>
              <a:gd name="connsiteY9" fmla="*/ 1030287 h 5002212"/>
              <a:gd name="connsiteX10" fmla="*/ 5808663 w 12193588"/>
              <a:gd name="connsiteY10" fmla="*/ 2317750 h 500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3588" h="5002212">
                <a:moveTo>
                  <a:pt x="12193588" y="0"/>
                </a:moveTo>
                <a:lnTo>
                  <a:pt x="12193588" y="3193012"/>
                </a:lnTo>
                <a:lnTo>
                  <a:pt x="12193588" y="5002211"/>
                </a:lnTo>
                <a:lnTo>
                  <a:pt x="12193588" y="5002212"/>
                </a:lnTo>
                <a:lnTo>
                  <a:pt x="3171825" y="5002212"/>
                </a:lnTo>
                <a:lnTo>
                  <a:pt x="3171724" y="5002211"/>
                </a:lnTo>
                <a:lnTo>
                  <a:pt x="0" y="5002211"/>
                </a:lnTo>
                <a:lnTo>
                  <a:pt x="0" y="4411662"/>
                </a:lnTo>
                <a:lnTo>
                  <a:pt x="0" y="3193012"/>
                </a:lnTo>
                <a:lnTo>
                  <a:pt x="0" y="1030287"/>
                </a:lnTo>
                <a:lnTo>
                  <a:pt x="5808663" y="23177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" name="Freeform 3052"/>
          <p:cNvSpPr/>
          <p:nvPr userDrawn="1">
            <p:custDataLst>
              <p:tags r:id="rId5"/>
            </p:custDataLst>
          </p:nvPr>
        </p:nvSpPr>
        <p:spPr bwMode="auto">
          <a:xfrm>
            <a:off x="-1588" y="1479550"/>
            <a:ext cx="12193588" cy="2840037"/>
          </a:xfrm>
          <a:custGeom>
            <a:avLst/>
            <a:gdLst>
              <a:gd name="T0" fmla="*/ 0 w 7681"/>
              <a:gd name="T1" fmla="*/ 1298 h 1789"/>
              <a:gd name="T2" fmla="*/ 3650 w 7681"/>
              <a:gd name="T3" fmla="*/ 1789 h 1789"/>
              <a:gd name="T4" fmla="*/ 7681 w 7681"/>
              <a:gd name="T5" fmla="*/ 563 h 1789"/>
              <a:gd name="T6" fmla="*/ 7681 w 7681"/>
              <a:gd name="T7" fmla="*/ 0 h 1789"/>
              <a:gd name="T8" fmla="*/ 3650 w 7681"/>
              <a:gd name="T9" fmla="*/ 1597 h 1789"/>
              <a:gd name="T10" fmla="*/ 0 w 7681"/>
              <a:gd name="T11" fmla="*/ 646 h 1789"/>
              <a:gd name="T12" fmla="*/ 0 w 7681"/>
              <a:gd name="T13" fmla="*/ 1298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1" h="1789">
                <a:moveTo>
                  <a:pt x="0" y="1298"/>
                </a:moveTo>
                <a:lnTo>
                  <a:pt x="3650" y="1789"/>
                </a:lnTo>
                <a:lnTo>
                  <a:pt x="7681" y="563"/>
                </a:lnTo>
                <a:lnTo>
                  <a:pt x="7681" y="0"/>
                </a:lnTo>
                <a:lnTo>
                  <a:pt x="3650" y="1597"/>
                </a:lnTo>
                <a:lnTo>
                  <a:pt x="0" y="646"/>
                </a:lnTo>
                <a:lnTo>
                  <a:pt x="0" y="1298"/>
                </a:lnTo>
                <a:close/>
              </a:path>
            </a:pathLst>
          </a:custGeom>
          <a:solidFill>
            <a:schemeClr val="accent1">
              <a:lumMod val="50000"/>
              <a:alpha val="2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6" name="Freeform 3053"/>
          <p:cNvSpPr/>
          <p:nvPr userDrawn="1">
            <p:custDataLst>
              <p:tags r:id="rId6"/>
            </p:custDataLst>
          </p:nvPr>
        </p:nvSpPr>
        <p:spPr bwMode="auto">
          <a:xfrm>
            <a:off x="-1588" y="1394298"/>
            <a:ext cx="12193588" cy="2825750"/>
          </a:xfrm>
          <a:custGeom>
            <a:avLst/>
            <a:gdLst>
              <a:gd name="T0" fmla="*/ 0 w 7681"/>
              <a:gd name="T1" fmla="*/ 1288 h 1780"/>
              <a:gd name="T2" fmla="*/ 3659 w 7681"/>
              <a:gd name="T3" fmla="*/ 1780 h 1780"/>
              <a:gd name="T4" fmla="*/ 7681 w 7681"/>
              <a:gd name="T5" fmla="*/ 658 h 1780"/>
              <a:gd name="T6" fmla="*/ 7681 w 7681"/>
              <a:gd name="T7" fmla="*/ 0 h 1780"/>
              <a:gd name="T8" fmla="*/ 3645 w 7681"/>
              <a:gd name="T9" fmla="*/ 1660 h 1780"/>
              <a:gd name="T10" fmla="*/ 0 w 7681"/>
              <a:gd name="T11" fmla="*/ 636 h 1780"/>
              <a:gd name="T12" fmla="*/ 0 w 7681"/>
              <a:gd name="T13" fmla="*/ 1288 h 1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1" h="1780">
                <a:moveTo>
                  <a:pt x="0" y="1288"/>
                </a:moveTo>
                <a:lnTo>
                  <a:pt x="3659" y="1780"/>
                </a:lnTo>
                <a:lnTo>
                  <a:pt x="7681" y="658"/>
                </a:lnTo>
                <a:lnTo>
                  <a:pt x="7681" y="0"/>
                </a:lnTo>
                <a:lnTo>
                  <a:pt x="3645" y="1660"/>
                </a:lnTo>
                <a:lnTo>
                  <a:pt x="0" y="636"/>
                </a:lnTo>
                <a:lnTo>
                  <a:pt x="0" y="128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>
            <a:off x="2939052" y="5015858"/>
            <a:ext cx="6312707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2668788" y="5041624"/>
            <a:ext cx="6853236" cy="44201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2668787" y="4212434"/>
            <a:ext cx="6853237" cy="766228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2668786" y="5547499"/>
            <a:ext cx="6853237" cy="374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  <p:custDataLst>
              <p:tags r:id="rId11"/>
            </p:custDataLst>
          </p:nvPr>
        </p:nvSpPr>
        <p:spPr>
          <a:xfrm>
            <a:off x="2668786" y="5940882"/>
            <a:ext cx="6853237" cy="37555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2"/>
            </p:custDataLst>
          </p:nvPr>
        </p:nvSpPr>
        <p:spPr/>
        <p:txBody>
          <a:bodyPr/>
          <a:lstStyle/>
          <a:p>
            <a:fld id="{36D1508E-DCED-4FEA-84D0-10B97EE08CBD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zh-CN" altLang="en-US" smtClean="0"/>
              <a:t>1</a:t>
            </a:r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19" y="200954"/>
            <a:ext cx="2880320" cy="7214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795909" y="333375"/>
            <a:ext cx="1512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74800" y="334800"/>
            <a:ext cx="8784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0B4CA1C-D9CE-4551-8AE3-F27BC31B7C0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24902BE-0D67-4170-B16B-818D1EEC67F8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74713" y="333375"/>
            <a:ext cx="1044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852413" y="1140859"/>
            <a:ext cx="4372343" cy="2416102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0" y="3098800"/>
            <a:ext cx="12192000" cy="375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0" y="3098800"/>
            <a:ext cx="12192000" cy="317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2024109" y="4181763"/>
            <a:ext cx="8143782" cy="1593275"/>
          </a:xfrm>
        </p:spPr>
        <p:txBody>
          <a:bodyPr lIns="90000" tIns="46800" rIns="90000" bIns="46800" anchor="t" anchorCtr="0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9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9"/>
            <p:custDataLst>
              <p:tags r:id="rId7"/>
            </p:custDataLst>
          </p:nvPr>
        </p:nvSpPr>
        <p:spPr/>
        <p:txBody>
          <a:bodyPr/>
          <a:lstStyle/>
          <a:p>
            <a:fld id="{61834ACD-AECD-4FF2-B780-E7C27AA0BEA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20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21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E65-A113-4C70-81AF-62C5865051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940A-9BD4-4125-BC80-F1DF6BF2D0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E65-A113-4C70-81AF-62C5865051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940A-9BD4-4125-BC80-F1DF6BF2D0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E65-A113-4C70-81AF-62C5865051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940A-9BD4-4125-BC80-F1DF6BF2D0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E65-A113-4C70-81AF-62C5865051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940A-9BD4-4125-BC80-F1DF6BF2D0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E65-A113-4C70-81AF-62C5865051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940A-9BD4-4125-BC80-F1DF6BF2D0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E65-A113-4C70-81AF-62C5865051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940A-9BD4-4125-BC80-F1DF6BF2D0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E65-A113-4C70-81AF-62C5865051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940A-9BD4-4125-BC80-F1DF6BF2D0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3160"/>
          <p:cNvSpPr/>
          <p:nvPr>
            <p:custDataLst>
              <p:tags r:id="rId2"/>
            </p:custDataLst>
          </p:nvPr>
        </p:nvSpPr>
        <p:spPr>
          <a:xfrm>
            <a:off x="-1588" y="6321790"/>
            <a:ext cx="12193588" cy="536208"/>
          </a:xfrm>
          <a:custGeom>
            <a:avLst/>
            <a:gdLst>
              <a:gd name="connsiteX0" fmla="*/ 12193588 w 12193588"/>
              <a:gd name="connsiteY0" fmla="*/ 0 h 5002212"/>
              <a:gd name="connsiteX1" fmla="*/ 12193588 w 12193588"/>
              <a:gd name="connsiteY1" fmla="*/ 3193012 h 5002212"/>
              <a:gd name="connsiteX2" fmla="*/ 12193588 w 12193588"/>
              <a:gd name="connsiteY2" fmla="*/ 5002211 h 5002212"/>
              <a:gd name="connsiteX3" fmla="*/ 12193588 w 12193588"/>
              <a:gd name="connsiteY3" fmla="*/ 5002212 h 5002212"/>
              <a:gd name="connsiteX4" fmla="*/ 3171825 w 12193588"/>
              <a:gd name="connsiteY4" fmla="*/ 5002212 h 5002212"/>
              <a:gd name="connsiteX5" fmla="*/ 3171724 w 12193588"/>
              <a:gd name="connsiteY5" fmla="*/ 5002211 h 5002212"/>
              <a:gd name="connsiteX6" fmla="*/ 0 w 12193588"/>
              <a:gd name="connsiteY6" fmla="*/ 5002211 h 5002212"/>
              <a:gd name="connsiteX7" fmla="*/ 0 w 12193588"/>
              <a:gd name="connsiteY7" fmla="*/ 4411662 h 5002212"/>
              <a:gd name="connsiteX8" fmla="*/ 0 w 12193588"/>
              <a:gd name="connsiteY8" fmla="*/ 3193012 h 5002212"/>
              <a:gd name="connsiteX9" fmla="*/ 0 w 12193588"/>
              <a:gd name="connsiteY9" fmla="*/ 1030287 h 5002212"/>
              <a:gd name="connsiteX10" fmla="*/ 5808663 w 12193588"/>
              <a:gd name="connsiteY10" fmla="*/ 2317750 h 500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3588" h="5002212">
                <a:moveTo>
                  <a:pt x="12193588" y="0"/>
                </a:moveTo>
                <a:lnTo>
                  <a:pt x="12193588" y="3193012"/>
                </a:lnTo>
                <a:lnTo>
                  <a:pt x="12193588" y="5002211"/>
                </a:lnTo>
                <a:lnTo>
                  <a:pt x="12193588" y="5002212"/>
                </a:lnTo>
                <a:lnTo>
                  <a:pt x="3171825" y="5002212"/>
                </a:lnTo>
                <a:lnTo>
                  <a:pt x="3171724" y="5002211"/>
                </a:lnTo>
                <a:lnTo>
                  <a:pt x="0" y="5002211"/>
                </a:lnTo>
                <a:lnTo>
                  <a:pt x="0" y="4411662"/>
                </a:lnTo>
                <a:lnTo>
                  <a:pt x="0" y="3193012"/>
                </a:lnTo>
                <a:lnTo>
                  <a:pt x="0" y="1030287"/>
                </a:lnTo>
                <a:lnTo>
                  <a:pt x="5808663" y="23177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 3160"/>
          <p:cNvSpPr/>
          <p:nvPr>
            <p:custDataLst>
              <p:tags r:id="rId3"/>
            </p:custDataLst>
          </p:nvPr>
        </p:nvSpPr>
        <p:spPr>
          <a:xfrm rot="10800000">
            <a:off x="-1588" y="94"/>
            <a:ext cx="12193588" cy="334705"/>
          </a:xfrm>
          <a:custGeom>
            <a:avLst/>
            <a:gdLst>
              <a:gd name="connsiteX0" fmla="*/ 12193588 w 12193588"/>
              <a:gd name="connsiteY0" fmla="*/ 0 h 5002212"/>
              <a:gd name="connsiteX1" fmla="*/ 12193588 w 12193588"/>
              <a:gd name="connsiteY1" fmla="*/ 3193012 h 5002212"/>
              <a:gd name="connsiteX2" fmla="*/ 12193588 w 12193588"/>
              <a:gd name="connsiteY2" fmla="*/ 5002211 h 5002212"/>
              <a:gd name="connsiteX3" fmla="*/ 12193588 w 12193588"/>
              <a:gd name="connsiteY3" fmla="*/ 5002212 h 5002212"/>
              <a:gd name="connsiteX4" fmla="*/ 3171825 w 12193588"/>
              <a:gd name="connsiteY4" fmla="*/ 5002212 h 5002212"/>
              <a:gd name="connsiteX5" fmla="*/ 3171724 w 12193588"/>
              <a:gd name="connsiteY5" fmla="*/ 5002211 h 5002212"/>
              <a:gd name="connsiteX6" fmla="*/ 0 w 12193588"/>
              <a:gd name="connsiteY6" fmla="*/ 5002211 h 5002212"/>
              <a:gd name="connsiteX7" fmla="*/ 0 w 12193588"/>
              <a:gd name="connsiteY7" fmla="*/ 4411662 h 5002212"/>
              <a:gd name="connsiteX8" fmla="*/ 0 w 12193588"/>
              <a:gd name="connsiteY8" fmla="*/ 3193012 h 5002212"/>
              <a:gd name="connsiteX9" fmla="*/ 0 w 12193588"/>
              <a:gd name="connsiteY9" fmla="*/ 1030287 h 5002212"/>
              <a:gd name="connsiteX10" fmla="*/ 5808663 w 12193588"/>
              <a:gd name="connsiteY10" fmla="*/ 2317750 h 500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3588" h="5002212">
                <a:moveTo>
                  <a:pt x="12193588" y="0"/>
                </a:moveTo>
                <a:lnTo>
                  <a:pt x="12193588" y="3193012"/>
                </a:lnTo>
                <a:lnTo>
                  <a:pt x="12193588" y="5002211"/>
                </a:lnTo>
                <a:lnTo>
                  <a:pt x="12193588" y="5002212"/>
                </a:lnTo>
                <a:lnTo>
                  <a:pt x="3171825" y="5002212"/>
                </a:lnTo>
                <a:lnTo>
                  <a:pt x="3171724" y="5002211"/>
                </a:lnTo>
                <a:lnTo>
                  <a:pt x="0" y="5002211"/>
                </a:lnTo>
                <a:lnTo>
                  <a:pt x="0" y="4411662"/>
                </a:lnTo>
                <a:lnTo>
                  <a:pt x="0" y="3193012"/>
                </a:lnTo>
                <a:lnTo>
                  <a:pt x="0" y="1030287"/>
                </a:lnTo>
                <a:lnTo>
                  <a:pt x="5808663" y="23177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7500" lnSpcReduction="10000"/>
          </a:bodyPr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76000" y="334800"/>
            <a:ext cx="10440000" cy="1368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76000" y="1852295"/>
            <a:ext cx="10440000" cy="43200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FFFD70D5-3A88-4F6D-8D94-B3155CBC6D2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E65-A113-4C70-81AF-62C5865051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940A-9BD4-4125-BC80-F1DF6BF2D0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E65-A113-4C70-81AF-62C5865051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940A-9BD4-4125-BC80-F1DF6BF2D0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E65-A113-4C70-81AF-62C5865051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940A-9BD4-4125-BC80-F1DF6BF2D0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E65-A113-4C70-81AF-62C5865051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940A-9BD4-4125-BC80-F1DF6BF2D0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E65-A113-4C70-81AF-62C5865051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940A-9BD4-4125-BC80-F1DF6BF2D0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图片 2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933450" y="200953"/>
            <a:ext cx="7662068" cy="4233964"/>
          </a:xfrm>
          <a:prstGeom prst="rect">
            <a:avLst/>
          </a:prstGeom>
        </p:spPr>
      </p:pic>
      <p:sp>
        <p:nvSpPr>
          <p:cNvPr id="3161" name="任意多边形 3160"/>
          <p:cNvSpPr/>
          <p:nvPr>
            <p:custDataLst>
              <p:tags r:id="rId4"/>
            </p:custDataLst>
          </p:nvPr>
        </p:nvSpPr>
        <p:spPr>
          <a:xfrm>
            <a:off x="-1588" y="1855787"/>
            <a:ext cx="12193588" cy="5002212"/>
          </a:xfrm>
          <a:custGeom>
            <a:avLst/>
            <a:gdLst>
              <a:gd name="connsiteX0" fmla="*/ 12193588 w 12193588"/>
              <a:gd name="connsiteY0" fmla="*/ 0 h 5002212"/>
              <a:gd name="connsiteX1" fmla="*/ 12193588 w 12193588"/>
              <a:gd name="connsiteY1" fmla="*/ 3193012 h 5002212"/>
              <a:gd name="connsiteX2" fmla="*/ 12193588 w 12193588"/>
              <a:gd name="connsiteY2" fmla="*/ 5002211 h 5002212"/>
              <a:gd name="connsiteX3" fmla="*/ 12193588 w 12193588"/>
              <a:gd name="connsiteY3" fmla="*/ 5002212 h 5002212"/>
              <a:gd name="connsiteX4" fmla="*/ 3171825 w 12193588"/>
              <a:gd name="connsiteY4" fmla="*/ 5002212 h 5002212"/>
              <a:gd name="connsiteX5" fmla="*/ 3171724 w 12193588"/>
              <a:gd name="connsiteY5" fmla="*/ 5002211 h 5002212"/>
              <a:gd name="connsiteX6" fmla="*/ 0 w 12193588"/>
              <a:gd name="connsiteY6" fmla="*/ 5002211 h 5002212"/>
              <a:gd name="connsiteX7" fmla="*/ 0 w 12193588"/>
              <a:gd name="connsiteY7" fmla="*/ 4411662 h 5002212"/>
              <a:gd name="connsiteX8" fmla="*/ 0 w 12193588"/>
              <a:gd name="connsiteY8" fmla="*/ 3193012 h 5002212"/>
              <a:gd name="connsiteX9" fmla="*/ 0 w 12193588"/>
              <a:gd name="connsiteY9" fmla="*/ 1030287 h 5002212"/>
              <a:gd name="connsiteX10" fmla="*/ 5808663 w 12193588"/>
              <a:gd name="connsiteY10" fmla="*/ 2317750 h 500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3588" h="5002212">
                <a:moveTo>
                  <a:pt x="12193588" y="0"/>
                </a:moveTo>
                <a:lnTo>
                  <a:pt x="12193588" y="3193012"/>
                </a:lnTo>
                <a:lnTo>
                  <a:pt x="12193588" y="5002211"/>
                </a:lnTo>
                <a:lnTo>
                  <a:pt x="12193588" y="5002212"/>
                </a:lnTo>
                <a:lnTo>
                  <a:pt x="3171825" y="5002212"/>
                </a:lnTo>
                <a:lnTo>
                  <a:pt x="3171724" y="5002211"/>
                </a:lnTo>
                <a:lnTo>
                  <a:pt x="0" y="5002211"/>
                </a:lnTo>
                <a:lnTo>
                  <a:pt x="0" y="4411662"/>
                </a:lnTo>
                <a:lnTo>
                  <a:pt x="0" y="3193012"/>
                </a:lnTo>
                <a:lnTo>
                  <a:pt x="0" y="1030287"/>
                </a:lnTo>
                <a:lnTo>
                  <a:pt x="5808663" y="23177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" name="Freeform 3052"/>
          <p:cNvSpPr/>
          <p:nvPr>
            <p:custDataLst>
              <p:tags r:id="rId5"/>
            </p:custDataLst>
          </p:nvPr>
        </p:nvSpPr>
        <p:spPr bwMode="auto">
          <a:xfrm>
            <a:off x="-1588" y="1479550"/>
            <a:ext cx="12193588" cy="2840037"/>
          </a:xfrm>
          <a:custGeom>
            <a:avLst/>
            <a:gdLst>
              <a:gd name="T0" fmla="*/ 0 w 7681"/>
              <a:gd name="T1" fmla="*/ 1298 h 1789"/>
              <a:gd name="T2" fmla="*/ 3650 w 7681"/>
              <a:gd name="T3" fmla="*/ 1789 h 1789"/>
              <a:gd name="T4" fmla="*/ 7681 w 7681"/>
              <a:gd name="T5" fmla="*/ 563 h 1789"/>
              <a:gd name="T6" fmla="*/ 7681 w 7681"/>
              <a:gd name="T7" fmla="*/ 0 h 1789"/>
              <a:gd name="T8" fmla="*/ 3650 w 7681"/>
              <a:gd name="T9" fmla="*/ 1597 h 1789"/>
              <a:gd name="T10" fmla="*/ 0 w 7681"/>
              <a:gd name="T11" fmla="*/ 646 h 1789"/>
              <a:gd name="T12" fmla="*/ 0 w 7681"/>
              <a:gd name="T13" fmla="*/ 1298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1" h="1789">
                <a:moveTo>
                  <a:pt x="0" y="1298"/>
                </a:moveTo>
                <a:lnTo>
                  <a:pt x="3650" y="1789"/>
                </a:lnTo>
                <a:lnTo>
                  <a:pt x="7681" y="563"/>
                </a:lnTo>
                <a:lnTo>
                  <a:pt x="7681" y="0"/>
                </a:lnTo>
                <a:lnTo>
                  <a:pt x="3650" y="1597"/>
                </a:lnTo>
                <a:lnTo>
                  <a:pt x="0" y="646"/>
                </a:lnTo>
                <a:lnTo>
                  <a:pt x="0" y="1298"/>
                </a:lnTo>
                <a:close/>
              </a:path>
            </a:pathLst>
          </a:custGeom>
          <a:solidFill>
            <a:schemeClr val="accent1">
              <a:lumMod val="50000"/>
              <a:alpha val="2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6" name="Freeform 3053"/>
          <p:cNvSpPr/>
          <p:nvPr>
            <p:custDataLst>
              <p:tags r:id="rId6"/>
            </p:custDataLst>
          </p:nvPr>
        </p:nvSpPr>
        <p:spPr bwMode="auto">
          <a:xfrm>
            <a:off x="-1588" y="1394298"/>
            <a:ext cx="12193588" cy="2825750"/>
          </a:xfrm>
          <a:custGeom>
            <a:avLst/>
            <a:gdLst>
              <a:gd name="T0" fmla="*/ 0 w 7681"/>
              <a:gd name="T1" fmla="*/ 1288 h 1780"/>
              <a:gd name="T2" fmla="*/ 3659 w 7681"/>
              <a:gd name="T3" fmla="*/ 1780 h 1780"/>
              <a:gd name="T4" fmla="*/ 7681 w 7681"/>
              <a:gd name="T5" fmla="*/ 658 h 1780"/>
              <a:gd name="T6" fmla="*/ 7681 w 7681"/>
              <a:gd name="T7" fmla="*/ 0 h 1780"/>
              <a:gd name="T8" fmla="*/ 3645 w 7681"/>
              <a:gd name="T9" fmla="*/ 1660 h 1780"/>
              <a:gd name="T10" fmla="*/ 0 w 7681"/>
              <a:gd name="T11" fmla="*/ 636 h 1780"/>
              <a:gd name="T12" fmla="*/ 0 w 7681"/>
              <a:gd name="T13" fmla="*/ 1288 h 1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1" h="1780">
                <a:moveTo>
                  <a:pt x="0" y="1288"/>
                </a:moveTo>
                <a:lnTo>
                  <a:pt x="3659" y="1780"/>
                </a:lnTo>
                <a:lnTo>
                  <a:pt x="7681" y="658"/>
                </a:lnTo>
                <a:lnTo>
                  <a:pt x="7681" y="0"/>
                </a:lnTo>
                <a:lnTo>
                  <a:pt x="3645" y="1660"/>
                </a:lnTo>
                <a:lnTo>
                  <a:pt x="0" y="636"/>
                </a:lnTo>
                <a:lnTo>
                  <a:pt x="0" y="12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>
            <a:off x="2939052" y="5015858"/>
            <a:ext cx="63127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2668788" y="5041624"/>
            <a:ext cx="6853236" cy="44201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2668787" y="4242914"/>
            <a:ext cx="6853237" cy="766228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2668786" y="5547499"/>
            <a:ext cx="6853237" cy="374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  <p:custDataLst>
              <p:tags r:id="rId11"/>
            </p:custDataLst>
          </p:nvPr>
        </p:nvSpPr>
        <p:spPr>
          <a:xfrm>
            <a:off x="2668786" y="5940882"/>
            <a:ext cx="6853237" cy="37555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3160"/>
          <p:cNvSpPr/>
          <p:nvPr>
            <p:custDataLst>
              <p:tags r:id="rId2"/>
            </p:custDataLst>
          </p:nvPr>
        </p:nvSpPr>
        <p:spPr>
          <a:xfrm>
            <a:off x="-1588" y="6321790"/>
            <a:ext cx="12193588" cy="536208"/>
          </a:xfrm>
          <a:custGeom>
            <a:avLst/>
            <a:gdLst>
              <a:gd name="connsiteX0" fmla="*/ 12193588 w 12193588"/>
              <a:gd name="connsiteY0" fmla="*/ 0 h 5002212"/>
              <a:gd name="connsiteX1" fmla="*/ 12193588 w 12193588"/>
              <a:gd name="connsiteY1" fmla="*/ 3193012 h 5002212"/>
              <a:gd name="connsiteX2" fmla="*/ 12193588 w 12193588"/>
              <a:gd name="connsiteY2" fmla="*/ 5002211 h 5002212"/>
              <a:gd name="connsiteX3" fmla="*/ 12193588 w 12193588"/>
              <a:gd name="connsiteY3" fmla="*/ 5002212 h 5002212"/>
              <a:gd name="connsiteX4" fmla="*/ 3171825 w 12193588"/>
              <a:gd name="connsiteY4" fmla="*/ 5002212 h 5002212"/>
              <a:gd name="connsiteX5" fmla="*/ 3171724 w 12193588"/>
              <a:gd name="connsiteY5" fmla="*/ 5002211 h 5002212"/>
              <a:gd name="connsiteX6" fmla="*/ 0 w 12193588"/>
              <a:gd name="connsiteY6" fmla="*/ 5002211 h 5002212"/>
              <a:gd name="connsiteX7" fmla="*/ 0 w 12193588"/>
              <a:gd name="connsiteY7" fmla="*/ 4411662 h 5002212"/>
              <a:gd name="connsiteX8" fmla="*/ 0 w 12193588"/>
              <a:gd name="connsiteY8" fmla="*/ 3193012 h 5002212"/>
              <a:gd name="connsiteX9" fmla="*/ 0 w 12193588"/>
              <a:gd name="connsiteY9" fmla="*/ 1030287 h 5002212"/>
              <a:gd name="connsiteX10" fmla="*/ 5808663 w 12193588"/>
              <a:gd name="connsiteY10" fmla="*/ 2317750 h 500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3588" h="5002212">
                <a:moveTo>
                  <a:pt x="12193588" y="0"/>
                </a:moveTo>
                <a:lnTo>
                  <a:pt x="12193588" y="3193012"/>
                </a:lnTo>
                <a:lnTo>
                  <a:pt x="12193588" y="5002211"/>
                </a:lnTo>
                <a:lnTo>
                  <a:pt x="12193588" y="5002212"/>
                </a:lnTo>
                <a:lnTo>
                  <a:pt x="3171825" y="5002212"/>
                </a:lnTo>
                <a:lnTo>
                  <a:pt x="3171724" y="5002211"/>
                </a:lnTo>
                <a:lnTo>
                  <a:pt x="0" y="5002211"/>
                </a:lnTo>
                <a:lnTo>
                  <a:pt x="0" y="4411662"/>
                </a:lnTo>
                <a:lnTo>
                  <a:pt x="0" y="3193012"/>
                </a:lnTo>
                <a:lnTo>
                  <a:pt x="0" y="1030287"/>
                </a:lnTo>
                <a:lnTo>
                  <a:pt x="5808663" y="23177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 3160"/>
          <p:cNvSpPr/>
          <p:nvPr>
            <p:custDataLst>
              <p:tags r:id="rId3"/>
            </p:custDataLst>
          </p:nvPr>
        </p:nvSpPr>
        <p:spPr>
          <a:xfrm rot="10800000">
            <a:off x="-1588" y="94"/>
            <a:ext cx="12193588" cy="334705"/>
          </a:xfrm>
          <a:custGeom>
            <a:avLst/>
            <a:gdLst>
              <a:gd name="connsiteX0" fmla="*/ 12193588 w 12193588"/>
              <a:gd name="connsiteY0" fmla="*/ 0 h 5002212"/>
              <a:gd name="connsiteX1" fmla="*/ 12193588 w 12193588"/>
              <a:gd name="connsiteY1" fmla="*/ 3193012 h 5002212"/>
              <a:gd name="connsiteX2" fmla="*/ 12193588 w 12193588"/>
              <a:gd name="connsiteY2" fmla="*/ 5002211 h 5002212"/>
              <a:gd name="connsiteX3" fmla="*/ 12193588 w 12193588"/>
              <a:gd name="connsiteY3" fmla="*/ 5002212 h 5002212"/>
              <a:gd name="connsiteX4" fmla="*/ 3171825 w 12193588"/>
              <a:gd name="connsiteY4" fmla="*/ 5002212 h 5002212"/>
              <a:gd name="connsiteX5" fmla="*/ 3171724 w 12193588"/>
              <a:gd name="connsiteY5" fmla="*/ 5002211 h 5002212"/>
              <a:gd name="connsiteX6" fmla="*/ 0 w 12193588"/>
              <a:gd name="connsiteY6" fmla="*/ 5002211 h 5002212"/>
              <a:gd name="connsiteX7" fmla="*/ 0 w 12193588"/>
              <a:gd name="connsiteY7" fmla="*/ 4411662 h 5002212"/>
              <a:gd name="connsiteX8" fmla="*/ 0 w 12193588"/>
              <a:gd name="connsiteY8" fmla="*/ 3193012 h 5002212"/>
              <a:gd name="connsiteX9" fmla="*/ 0 w 12193588"/>
              <a:gd name="connsiteY9" fmla="*/ 1030287 h 5002212"/>
              <a:gd name="connsiteX10" fmla="*/ 5808663 w 12193588"/>
              <a:gd name="connsiteY10" fmla="*/ 2317750 h 500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3588" h="5002212">
                <a:moveTo>
                  <a:pt x="12193588" y="0"/>
                </a:moveTo>
                <a:lnTo>
                  <a:pt x="12193588" y="3193012"/>
                </a:lnTo>
                <a:lnTo>
                  <a:pt x="12193588" y="5002211"/>
                </a:lnTo>
                <a:lnTo>
                  <a:pt x="12193588" y="5002212"/>
                </a:lnTo>
                <a:lnTo>
                  <a:pt x="3171825" y="5002212"/>
                </a:lnTo>
                <a:lnTo>
                  <a:pt x="3171724" y="5002211"/>
                </a:lnTo>
                <a:lnTo>
                  <a:pt x="0" y="5002211"/>
                </a:lnTo>
                <a:lnTo>
                  <a:pt x="0" y="4411662"/>
                </a:lnTo>
                <a:lnTo>
                  <a:pt x="0" y="3193012"/>
                </a:lnTo>
                <a:lnTo>
                  <a:pt x="0" y="1030287"/>
                </a:lnTo>
                <a:lnTo>
                  <a:pt x="5808663" y="23177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76000" y="334800"/>
            <a:ext cx="10440000" cy="1368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76000" y="1852295"/>
            <a:ext cx="10440000" cy="43200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7025168" y="4091300"/>
            <a:ext cx="4807621" cy="2656631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1415647" y="3091047"/>
            <a:ext cx="65218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328673" y="2148967"/>
            <a:ext cx="6608827" cy="87011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1328673" y="3162050"/>
            <a:ext cx="6608827" cy="1015623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74712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8600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1044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74713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74712" y="2716271"/>
            <a:ext cx="5112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5764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5760" y="2716271"/>
            <a:ext cx="5112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7025168" y="4091300"/>
            <a:ext cx="4807621" cy="2656631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1415647" y="3091047"/>
            <a:ext cx="65218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328673" y="2148967"/>
            <a:ext cx="6608827" cy="87011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1328673" y="3162050"/>
            <a:ext cx="6608827" cy="1015623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1AB2C4F-15CC-416D-BE95-0B633C859BA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4176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93525" y="334800"/>
            <a:ext cx="612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74800" y="2111473"/>
            <a:ext cx="4176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795909" y="333375"/>
            <a:ext cx="1512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74800" y="334800"/>
            <a:ext cx="8784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74713" y="333375"/>
            <a:ext cx="1044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852413" y="1140859"/>
            <a:ext cx="4372343" cy="2416102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0" y="3098800"/>
            <a:ext cx="12192000" cy="375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0" y="3098800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2024109" y="4181763"/>
            <a:ext cx="8143782" cy="1593275"/>
          </a:xfrm>
        </p:spPr>
        <p:txBody>
          <a:bodyPr lIns="90000" tIns="46800" rIns="90000" bIns="46800" anchor="t" anchorCtr="0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9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9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20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21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74712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8600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CC33E01-A416-4C5C-87BF-5B64C93F853B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1044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74713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74712" y="2716271"/>
            <a:ext cx="5112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5764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5760" y="2716271"/>
            <a:ext cx="5112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17987540-1EE6-4C12-BF28-022DA078F1D8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A52BECB-2280-454D-908B-561C0C72311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17D7AB0-BF9E-43E7-910A-7C27E4AF97E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9010" y="60960"/>
            <a:ext cx="8218170" cy="621030"/>
          </a:xfrm>
        </p:spPr>
        <p:txBody>
          <a:bodyPr>
            <a:noAutofit/>
          </a:bodyPr>
          <a:lstStyle>
            <a:lvl1pPr>
              <a:defRPr sz="3200" b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章节新增内容标题，微软雅黑，32号字体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4F4A-7FF3-4B1F-8283-01E596E00F54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4176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93525" y="334800"/>
            <a:ext cx="612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74800" y="2111473"/>
            <a:ext cx="4176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B887D5AA-CFFC-485A-BE6B-43259238131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86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8" Type="http://schemas.openxmlformats.org/officeDocument/2006/relationships/theme" Target="../theme/theme3.xml"/><Relationship Id="rId17" Type="http://schemas.openxmlformats.org/officeDocument/2006/relationships/tags" Target="../tags/tag172.xml"/><Relationship Id="rId16" Type="http://schemas.openxmlformats.org/officeDocument/2006/relationships/tags" Target="../tags/tag171.xml"/><Relationship Id="rId15" Type="http://schemas.openxmlformats.org/officeDocument/2006/relationships/tags" Target="../tags/tag170.xml"/><Relationship Id="rId14" Type="http://schemas.openxmlformats.org/officeDocument/2006/relationships/tags" Target="../tags/tag169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76000" y="333375"/>
            <a:ext cx="10440000" cy="1366838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76000" y="1854000"/>
            <a:ext cx="10440000" cy="432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69BA448-997D-4BE4-A8D5-193836D2CC3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1E65-A113-4C70-81AF-62C5865051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4940A-9BD4-4125-BC80-F1DF6BF2D0B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76000" y="333375"/>
            <a:ext cx="10440000" cy="1366838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76000" y="1854000"/>
            <a:ext cx="10440000" cy="432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4.xml"/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tags" Target="../tags/tag17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8" Type="http://schemas.openxmlformats.org/officeDocument/2006/relationships/oleObject" Target="../embeddings/oleObject5.bin"/><Relationship Id="rId7" Type="http://schemas.openxmlformats.org/officeDocument/2006/relationships/image" Target="../media/image4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0" Type="http://schemas.openxmlformats.org/officeDocument/2006/relationships/notesSlide" Target="../notesSlides/notesSlide10.xml"/><Relationship Id="rId2" Type="http://schemas.openxmlformats.org/officeDocument/2006/relationships/tags" Target="../tags/tag262.xml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270.xml"/><Relationship Id="rId16" Type="http://schemas.openxmlformats.org/officeDocument/2006/relationships/tags" Target="../tags/tag269.xml"/><Relationship Id="rId15" Type="http://schemas.openxmlformats.org/officeDocument/2006/relationships/tags" Target="../tags/tag268.xml"/><Relationship Id="rId14" Type="http://schemas.openxmlformats.org/officeDocument/2006/relationships/tags" Target="../tags/tag267.xml"/><Relationship Id="rId13" Type="http://schemas.openxmlformats.org/officeDocument/2006/relationships/tags" Target="../tags/tag266.xml"/><Relationship Id="rId12" Type="http://schemas.openxmlformats.org/officeDocument/2006/relationships/tags" Target="../tags/tag265.xml"/><Relationship Id="rId11" Type="http://schemas.openxmlformats.org/officeDocument/2006/relationships/tags" Target="../tags/tag264.xml"/><Relationship Id="rId10" Type="http://schemas.openxmlformats.org/officeDocument/2006/relationships/tags" Target="../tags/tag263.xml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74.xml"/><Relationship Id="rId8" Type="http://schemas.openxmlformats.org/officeDocument/2006/relationships/tags" Target="../tags/tag273.xml"/><Relationship Id="rId7" Type="http://schemas.openxmlformats.org/officeDocument/2006/relationships/tags" Target="../tags/tag27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6" Type="http://schemas.openxmlformats.org/officeDocument/2006/relationships/notesSlide" Target="../notesSlides/notesSlide11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279.xml"/><Relationship Id="rId13" Type="http://schemas.openxmlformats.org/officeDocument/2006/relationships/tags" Target="../tags/tag278.xml"/><Relationship Id="rId12" Type="http://schemas.openxmlformats.org/officeDocument/2006/relationships/tags" Target="../tags/tag277.xml"/><Relationship Id="rId11" Type="http://schemas.openxmlformats.org/officeDocument/2006/relationships/tags" Target="../tags/tag276.xml"/><Relationship Id="rId10" Type="http://schemas.openxmlformats.org/officeDocument/2006/relationships/tags" Target="../tags/tag275.xml"/><Relationship Id="rId1" Type="http://schemas.openxmlformats.org/officeDocument/2006/relationships/tags" Target="../tags/tag27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image" Target="../media/image46.png"/><Relationship Id="rId2" Type="http://schemas.openxmlformats.org/officeDocument/2006/relationships/tags" Target="../tags/tag280.xml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288.xml"/><Relationship Id="rId10" Type="http://schemas.openxmlformats.org/officeDocument/2006/relationships/tags" Target="../tags/tag287.xml"/><Relationship Id="rId1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image" Target="../media/image52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51.png"/><Relationship Id="rId4" Type="http://schemas.openxmlformats.org/officeDocument/2006/relationships/tags" Target="../tags/tag289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8" Type="http://schemas.openxmlformats.org/officeDocument/2006/relationships/notesSlide" Target="../notesSlides/notesSlide13.xml"/><Relationship Id="rId17" Type="http://schemas.openxmlformats.org/officeDocument/2006/relationships/vmlDrawing" Target="../drawings/vmlDrawing5.v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297.xml"/><Relationship Id="rId14" Type="http://schemas.openxmlformats.org/officeDocument/2006/relationships/tags" Target="../tags/tag296.xml"/><Relationship Id="rId13" Type="http://schemas.openxmlformats.org/officeDocument/2006/relationships/tags" Target="../tags/tag295.xml"/><Relationship Id="rId12" Type="http://schemas.openxmlformats.org/officeDocument/2006/relationships/tags" Target="../tags/tag294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01.xml"/><Relationship Id="rId8" Type="http://schemas.openxmlformats.org/officeDocument/2006/relationships/tags" Target="../tags/tag300.xml"/><Relationship Id="rId7" Type="http://schemas.openxmlformats.org/officeDocument/2006/relationships/tags" Target="../tags/tag29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tags" Target="../tags/tag298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6" Type="http://schemas.openxmlformats.org/officeDocument/2006/relationships/notesSlide" Target="../notesSlides/notesSlide14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306.xml"/><Relationship Id="rId13" Type="http://schemas.openxmlformats.org/officeDocument/2006/relationships/tags" Target="../tags/tag305.xml"/><Relationship Id="rId12" Type="http://schemas.openxmlformats.org/officeDocument/2006/relationships/tags" Target="../tags/tag304.xml"/><Relationship Id="rId11" Type="http://schemas.openxmlformats.org/officeDocument/2006/relationships/tags" Target="../tags/tag303.xml"/><Relationship Id="rId10" Type="http://schemas.openxmlformats.org/officeDocument/2006/relationships/tags" Target="../tags/tag302.xml"/><Relationship Id="rId1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image" Target="../media/image63.png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tags" Target="../tags/tag307.xml"/><Relationship Id="rId2" Type="http://schemas.openxmlformats.org/officeDocument/2006/relationships/image" Target="../media/image58.wmf"/><Relationship Id="rId19" Type="http://schemas.openxmlformats.org/officeDocument/2006/relationships/notesSlide" Target="../notesSlides/notesSlide15.xml"/><Relationship Id="rId18" Type="http://schemas.openxmlformats.org/officeDocument/2006/relationships/vmlDrawing" Target="../drawings/vmlDrawing6.vml"/><Relationship Id="rId17" Type="http://schemas.openxmlformats.org/officeDocument/2006/relationships/slideLayout" Target="../slideLayouts/slideLayout13.xml"/><Relationship Id="rId16" Type="http://schemas.openxmlformats.org/officeDocument/2006/relationships/tags" Target="../tags/tag315.xml"/><Relationship Id="rId15" Type="http://schemas.openxmlformats.org/officeDocument/2006/relationships/tags" Target="../tags/tag314.xml"/><Relationship Id="rId14" Type="http://schemas.openxmlformats.org/officeDocument/2006/relationships/tags" Target="../tags/tag313.xml"/><Relationship Id="rId13" Type="http://schemas.openxmlformats.org/officeDocument/2006/relationships/tags" Target="../tags/tag312.xml"/><Relationship Id="rId12" Type="http://schemas.openxmlformats.org/officeDocument/2006/relationships/tags" Target="../tags/tag311.xml"/><Relationship Id="rId11" Type="http://schemas.openxmlformats.org/officeDocument/2006/relationships/tags" Target="../tags/tag310.xml"/><Relationship Id="rId10" Type="http://schemas.openxmlformats.org/officeDocument/2006/relationships/tags" Target="../tags/tag309.xml"/><Relationship Id="rId1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tags" Target="../tags/tag316.xml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8" Type="http://schemas.openxmlformats.org/officeDocument/2006/relationships/notesSlide" Target="../notesSlides/notesSlide16.xml"/><Relationship Id="rId17" Type="http://schemas.openxmlformats.org/officeDocument/2006/relationships/slideLayout" Target="../slideLayouts/slideLayout13.xml"/><Relationship Id="rId16" Type="http://schemas.openxmlformats.org/officeDocument/2006/relationships/tags" Target="../tags/tag324.xml"/><Relationship Id="rId15" Type="http://schemas.openxmlformats.org/officeDocument/2006/relationships/tags" Target="../tags/tag323.xml"/><Relationship Id="rId14" Type="http://schemas.openxmlformats.org/officeDocument/2006/relationships/tags" Target="../tags/tag322.xml"/><Relationship Id="rId13" Type="http://schemas.openxmlformats.org/officeDocument/2006/relationships/tags" Target="../tags/tag321.xml"/><Relationship Id="rId12" Type="http://schemas.openxmlformats.org/officeDocument/2006/relationships/tags" Target="../tags/tag320.xml"/><Relationship Id="rId11" Type="http://schemas.openxmlformats.org/officeDocument/2006/relationships/tags" Target="../tags/tag319.xml"/><Relationship Id="rId10" Type="http://schemas.openxmlformats.org/officeDocument/2006/relationships/tags" Target="../tags/tag318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tags" Target="../tags/tag327.xml"/><Relationship Id="rId7" Type="http://schemas.openxmlformats.org/officeDocument/2006/relationships/tags" Target="../tags/tag326.xml"/><Relationship Id="rId6" Type="http://schemas.openxmlformats.org/officeDocument/2006/relationships/image" Target="../media/image1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tags" Target="../tags/tag325.xml"/><Relationship Id="rId21" Type="http://schemas.openxmlformats.org/officeDocument/2006/relationships/notesSlide" Target="../notesSlides/notesSlide17.xml"/><Relationship Id="rId20" Type="http://schemas.openxmlformats.org/officeDocument/2006/relationships/vmlDrawing" Target="../drawings/vmlDrawing7.vml"/><Relationship Id="rId2" Type="http://schemas.openxmlformats.org/officeDocument/2006/relationships/image" Target="../media/image68.wmf"/><Relationship Id="rId19" Type="http://schemas.openxmlformats.org/officeDocument/2006/relationships/slideLayout" Target="../slideLayouts/slideLayout13.xml"/><Relationship Id="rId18" Type="http://schemas.openxmlformats.org/officeDocument/2006/relationships/tags" Target="../tags/tag333.xml"/><Relationship Id="rId17" Type="http://schemas.openxmlformats.org/officeDocument/2006/relationships/image" Target="../media/image70.wmf"/><Relationship Id="rId16" Type="http://schemas.openxmlformats.org/officeDocument/2006/relationships/oleObject" Target="../embeddings/oleObject10.bin"/><Relationship Id="rId15" Type="http://schemas.openxmlformats.org/officeDocument/2006/relationships/image" Target="../media/image69.wmf"/><Relationship Id="rId14" Type="http://schemas.openxmlformats.org/officeDocument/2006/relationships/oleObject" Target="../embeddings/oleObject9.bin"/><Relationship Id="rId13" Type="http://schemas.openxmlformats.org/officeDocument/2006/relationships/tags" Target="../tags/tag332.xml"/><Relationship Id="rId12" Type="http://schemas.openxmlformats.org/officeDocument/2006/relationships/tags" Target="../tags/tag331.xml"/><Relationship Id="rId11" Type="http://schemas.openxmlformats.org/officeDocument/2006/relationships/tags" Target="../tags/tag330.xml"/><Relationship Id="rId10" Type="http://schemas.openxmlformats.org/officeDocument/2006/relationships/tags" Target="../tags/tag329.xml"/><Relationship Id="rId1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image" Target="../media/image13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tags" Target="../tags/tag334.xml"/><Relationship Id="rId15" Type="http://schemas.openxmlformats.org/officeDocument/2006/relationships/notesSlide" Target="../notesSlides/notesSlide18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342.xml"/><Relationship Id="rId12" Type="http://schemas.openxmlformats.org/officeDocument/2006/relationships/tags" Target="../tags/tag341.xml"/><Relationship Id="rId11" Type="http://schemas.openxmlformats.org/officeDocument/2006/relationships/tags" Target="../tags/tag340.xml"/><Relationship Id="rId10" Type="http://schemas.openxmlformats.org/officeDocument/2006/relationships/tags" Target="../tags/tag339.xml"/><Relationship Id="rId1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png"/><Relationship Id="rId8" Type="http://schemas.openxmlformats.org/officeDocument/2006/relationships/image" Target="../media/image76.png"/><Relationship Id="rId7" Type="http://schemas.openxmlformats.org/officeDocument/2006/relationships/image" Target="../media/image75.png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tags" Target="../tags/tag343.xml"/><Relationship Id="rId3" Type="http://schemas.openxmlformats.org/officeDocument/2006/relationships/image" Target="../media/image57.png"/><Relationship Id="rId21" Type="http://schemas.openxmlformats.org/officeDocument/2006/relationships/notesSlide" Target="../notesSlides/notesSlide19.xml"/><Relationship Id="rId20" Type="http://schemas.openxmlformats.org/officeDocument/2006/relationships/slideLayout" Target="../slideLayouts/slideLayout13.xml"/><Relationship Id="rId2" Type="http://schemas.openxmlformats.org/officeDocument/2006/relationships/image" Target="../media/image56.png"/><Relationship Id="rId19" Type="http://schemas.openxmlformats.org/officeDocument/2006/relationships/tags" Target="../tags/tag351.xml"/><Relationship Id="rId18" Type="http://schemas.openxmlformats.org/officeDocument/2006/relationships/image" Target="../media/image79.png"/><Relationship Id="rId17" Type="http://schemas.openxmlformats.org/officeDocument/2006/relationships/image" Target="../media/image78.png"/><Relationship Id="rId16" Type="http://schemas.openxmlformats.org/officeDocument/2006/relationships/tags" Target="../tags/tag350.xml"/><Relationship Id="rId15" Type="http://schemas.openxmlformats.org/officeDocument/2006/relationships/tags" Target="../tags/tag349.xml"/><Relationship Id="rId14" Type="http://schemas.openxmlformats.org/officeDocument/2006/relationships/tags" Target="../tags/tag348.xml"/><Relationship Id="rId13" Type="http://schemas.openxmlformats.org/officeDocument/2006/relationships/tags" Target="../tags/tag347.xml"/><Relationship Id="rId12" Type="http://schemas.openxmlformats.org/officeDocument/2006/relationships/tags" Target="../tags/tag346.xml"/><Relationship Id="rId11" Type="http://schemas.openxmlformats.org/officeDocument/2006/relationships/tags" Target="../tags/tag345.xml"/><Relationship Id="rId10" Type="http://schemas.openxmlformats.org/officeDocument/2006/relationships/tags" Target="../tags/tag344.xml"/><Relationship Id="rId1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7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7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5.png"/><Relationship Id="rId3" Type="http://schemas.openxmlformats.org/officeDocument/2006/relationships/tags" Target="../tags/tag352.xml"/><Relationship Id="rId2" Type="http://schemas.openxmlformats.org/officeDocument/2006/relationships/image" Target="../media/image57.png"/><Relationship Id="rId16" Type="http://schemas.openxmlformats.org/officeDocument/2006/relationships/notesSlide" Target="../notesSlides/notesSlide20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360.xml"/><Relationship Id="rId13" Type="http://schemas.openxmlformats.org/officeDocument/2006/relationships/tags" Target="../tags/tag359.xml"/><Relationship Id="rId12" Type="http://schemas.openxmlformats.org/officeDocument/2006/relationships/tags" Target="../tags/tag358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oleObject" Target="../embeddings/oleObject12.bin"/><Relationship Id="rId7" Type="http://schemas.openxmlformats.org/officeDocument/2006/relationships/image" Target="../media/image84.png"/><Relationship Id="rId6" Type="http://schemas.openxmlformats.org/officeDocument/2006/relationships/image" Target="../media/image83.wmf"/><Relationship Id="rId5" Type="http://schemas.openxmlformats.org/officeDocument/2006/relationships/oleObject" Target="../embeddings/oleObject11.bin"/><Relationship Id="rId4" Type="http://schemas.openxmlformats.org/officeDocument/2006/relationships/tags" Target="../tags/tag361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9" Type="http://schemas.openxmlformats.org/officeDocument/2006/relationships/notesSlide" Target="../notesSlides/notesSlide21.xml"/><Relationship Id="rId18" Type="http://schemas.openxmlformats.org/officeDocument/2006/relationships/vmlDrawing" Target="../drawings/vmlDrawing8.vml"/><Relationship Id="rId17" Type="http://schemas.openxmlformats.org/officeDocument/2006/relationships/slideLayout" Target="../slideLayouts/slideLayout13.xml"/><Relationship Id="rId16" Type="http://schemas.openxmlformats.org/officeDocument/2006/relationships/tags" Target="../tags/tag369.xml"/><Relationship Id="rId15" Type="http://schemas.openxmlformats.org/officeDocument/2006/relationships/tags" Target="../tags/tag368.xml"/><Relationship Id="rId14" Type="http://schemas.openxmlformats.org/officeDocument/2006/relationships/tags" Target="../tags/tag367.xml"/><Relationship Id="rId13" Type="http://schemas.openxmlformats.org/officeDocument/2006/relationships/tags" Target="../tags/tag366.xml"/><Relationship Id="rId12" Type="http://schemas.openxmlformats.org/officeDocument/2006/relationships/tags" Target="../tags/tag365.xml"/><Relationship Id="rId11" Type="http://schemas.openxmlformats.org/officeDocument/2006/relationships/tags" Target="../tags/tag364.xml"/><Relationship Id="rId10" Type="http://schemas.openxmlformats.org/officeDocument/2006/relationships/tags" Target="../tags/tag363.xml"/><Relationship Id="rId1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73.xml"/><Relationship Id="rId8" Type="http://schemas.openxmlformats.org/officeDocument/2006/relationships/tags" Target="../tags/tag372.xml"/><Relationship Id="rId7" Type="http://schemas.openxmlformats.org/officeDocument/2006/relationships/tags" Target="../tags/tag371.x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86.png"/><Relationship Id="rId3" Type="http://schemas.openxmlformats.org/officeDocument/2006/relationships/image" Target="../media/image85.wmf"/><Relationship Id="rId2" Type="http://schemas.openxmlformats.org/officeDocument/2006/relationships/oleObject" Target="../embeddings/oleObject13.bin"/><Relationship Id="rId17" Type="http://schemas.openxmlformats.org/officeDocument/2006/relationships/notesSlide" Target="../notesSlides/notesSlide22.xml"/><Relationship Id="rId16" Type="http://schemas.openxmlformats.org/officeDocument/2006/relationships/vmlDrawing" Target="../drawings/vmlDrawing9.v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378.xml"/><Relationship Id="rId13" Type="http://schemas.openxmlformats.org/officeDocument/2006/relationships/tags" Target="../tags/tag377.xml"/><Relationship Id="rId12" Type="http://schemas.openxmlformats.org/officeDocument/2006/relationships/tags" Target="../tags/tag376.xml"/><Relationship Id="rId11" Type="http://schemas.openxmlformats.org/officeDocument/2006/relationships/tags" Target="../tags/tag375.xml"/><Relationship Id="rId10" Type="http://schemas.openxmlformats.org/officeDocument/2006/relationships/tags" Target="../tags/tag374.xml"/><Relationship Id="rId1" Type="http://schemas.openxmlformats.org/officeDocument/2006/relationships/tags" Target="../tags/tag370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381.xml"/><Relationship Id="rId8" Type="http://schemas.openxmlformats.org/officeDocument/2006/relationships/tags" Target="../tags/tag380.xml"/><Relationship Id="rId7" Type="http://schemas.openxmlformats.org/officeDocument/2006/relationships/image" Target="../media/image91.wmf"/><Relationship Id="rId6" Type="http://schemas.openxmlformats.org/officeDocument/2006/relationships/oleObject" Target="../embeddings/oleObject16.bin"/><Relationship Id="rId5" Type="http://schemas.openxmlformats.org/officeDocument/2006/relationships/image" Target="../media/image90.png"/><Relationship Id="rId4" Type="http://schemas.openxmlformats.org/officeDocument/2006/relationships/image" Target="../media/image89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88.png"/><Relationship Id="rId18" Type="http://schemas.openxmlformats.org/officeDocument/2006/relationships/notesSlide" Target="../notesSlides/notesSlide23.xml"/><Relationship Id="rId17" Type="http://schemas.openxmlformats.org/officeDocument/2006/relationships/vmlDrawing" Target="../drawings/vmlDrawing10.v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387.xml"/><Relationship Id="rId14" Type="http://schemas.openxmlformats.org/officeDocument/2006/relationships/tags" Target="../tags/tag386.xml"/><Relationship Id="rId13" Type="http://schemas.openxmlformats.org/officeDocument/2006/relationships/tags" Target="../tags/tag385.xml"/><Relationship Id="rId12" Type="http://schemas.openxmlformats.org/officeDocument/2006/relationships/tags" Target="../tags/tag384.xml"/><Relationship Id="rId11" Type="http://schemas.openxmlformats.org/officeDocument/2006/relationships/tags" Target="../tags/tag383.xml"/><Relationship Id="rId10" Type="http://schemas.openxmlformats.org/officeDocument/2006/relationships/tags" Target="../tags/tag382.xml"/><Relationship Id="rId1" Type="http://schemas.openxmlformats.org/officeDocument/2006/relationships/tags" Target="../tags/tag37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92.xml"/><Relationship Id="rId8" Type="http://schemas.openxmlformats.org/officeDocument/2006/relationships/tags" Target="../tags/tag391.xml"/><Relationship Id="rId7" Type="http://schemas.openxmlformats.org/officeDocument/2006/relationships/tags" Target="../tags/tag390.xml"/><Relationship Id="rId6" Type="http://schemas.openxmlformats.org/officeDocument/2006/relationships/tags" Target="../tags/tag389.xml"/><Relationship Id="rId5" Type="http://schemas.openxmlformats.org/officeDocument/2006/relationships/image" Target="../media/image90.png"/><Relationship Id="rId4" Type="http://schemas.openxmlformats.org/officeDocument/2006/relationships/image" Target="../media/image89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88.png"/><Relationship Id="rId19" Type="http://schemas.openxmlformats.org/officeDocument/2006/relationships/notesSlide" Target="../notesSlides/notesSlide24.xml"/><Relationship Id="rId18" Type="http://schemas.openxmlformats.org/officeDocument/2006/relationships/vmlDrawing" Target="../drawings/vmlDrawing11.vml"/><Relationship Id="rId17" Type="http://schemas.openxmlformats.org/officeDocument/2006/relationships/slideLayout" Target="../slideLayouts/slideLayout13.xml"/><Relationship Id="rId16" Type="http://schemas.openxmlformats.org/officeDocument/2006/relationships/tags" Target="../tags/tag396.xml"/><Relationship Id="rId15" Type="http://schemas.openxmlformats.org/officeDocument/2006/relationships/image" Target="../media/image93.png"/><Relationship Id="rId14" Type="http://schemas.openxmlformats.org/officeDocument/2006/relationships/image" Target="../media/image92.png"/><Relationship Id="rId13" Type="http://schemas.openxmlformats.org/officeDocument/2006/relationships/image" Target="../media/image6.png"/><Relationship Id="rId12" Type="http://schemas.openxmlformats.org/officeDocument/2006/relationships/tags" Target="../tags/tag395.xml"/><Relationship Id="rId11" Type="http://schemas.openxmlformats.org/officeDocument/2006/relationships/tags" Target="../tags/tag394.xml"/><Relationship Id="rId10" Type="http://schemas.openxmlformats.org/officeDocument/2006/relationships/tags" Target="../tags/tag393.xml"/><Relationship Id="rId1" Type="http://schemas.openxmlformats.org/officeDocument/2006/relationships/tags" Target="../tags/tag388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404.xml"/><Relationship Id="rId8" Type="http://schemas.openxmlformats.org/officeDocument/2006/relationships/tags" Target="../tags/tag403.xml"/><Relationship Id="rId7" Type="http://schemas.openxmlformats.org/officeDocument/2006/relationships/tags" Target="../tags/tag402.xml"/><Relationship Id="rId6" Type="http://schemas.openxmlformats.org/officeDocument/2006/relationships/tags" Target="../tags/tag401.xml"/><Relationship Id="rId5" Type="http://schemas.openxmlformats.org/officeDocument/2006/relationships/tags" Target="../tags/tag400.xml"/><Relationship Id="rId4" Type="http://schemas.openxmlformats.org/officeDocument/2006/relationships/tags" Target="../tags/tag399.xml"/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5" Type="http://schemas.openxmlformats.org/officeDocument/2006/relationships/notesSlide" Target="../notesSlides/notesSlide25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405.xml"/><Relationship Id="rId12" Type="http://schemas.openxmlformats.org/officeDocument/2006/relationships/image" Target="../media/image97.png"/><Relationship Id="rId11" Type="http://schemas.openxmlformats.org/officeDocument/2006/relationships/image" Target="../media/image96.png"/><Relationship Id="rId10" Type="http://schemas.openxmlformats.org/officeDocument/2006/relationships/image" Target="../media/image95.png"/><Relationship Id="rId1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.png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5" Type="http://schemas.openxmlformats.org/officeDocument/2006/relationships/notesSlide" Target="../notesSlides/notesSlide26.xml"/><Relationship Id="rId14" Type="http://schemas.openxmlformats.org/officeDocument/2006/relationships/vmlDrawing" Target="../drawings/vmlDrawing12.v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414.xml"/><Relationship Id="rId11" Type="http://schemas.openxmlformats.org/officeDocument/2006/relationships/image" Target="../media/image99.wmf"/><Relationship Id="rId10" Type="http://schemas.openxmlformats.org/officeDocument/2006/relationships/oleObject" Target="../embeddings/oleObject18.bin"/><Relationship Id="rId1" Type="http://schemas.openxmlformats.org/officeDocument/2006/relationships/tags" Target="../tags/tag406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422.xml"/><Relationship Id="rId8" Type="http://schemas.openxmlformats.org/officeDocument/2006/relationships/tags" Target="../tags/tag421.xml"/><Relationship Id="rId7" Type="http://schemas.openxmlformats.org/officeDocument/2006/relationships/tags" Target="../tags/tag420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3" Type="http://schemas.openxmlformats.org/officeDocument/2006/relationships/notesSlide" Target="../notesSlides/notesSlide27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423.xml"/><Relationship Id="rId10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2.png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2" Type="http://schemas.openxmlformats.org/officeDocument/2006/relationships/notesSlide" Target="../notesSlides/notesSlide28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432.xml"/><Relationship Id="rId1" Type="http://schemas.openxmlformats.org/officeDocument/2006/relationships/tags" Target="../tags/tag424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tags" Target="../tags/tag440.xml"/><Relationship Id="rId7" Type="http://schemas.openxmlformats.org/officeDocument/2006/relationships/tags" Target="../tags/tag439.xml"/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4" Type="http://schemas.openxmlformats.org/officeDocument/2006/relationships/notesSlide" Target="../notesSlides/notesSlide29.xml"/><Relationship Id="rId13" Type="http://schemas.openxmlformats.org/officeDocument/2006/relationships/vmlDrawing" Target="../drawings/vmlDrawing13.v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441.xml"/><Relationship Id="rId10" Type="http://schemas.openxmlformats.org/officeDocument/2006/relationships/image" Target="../media/image103.wmf"/><Relationship Id="rId1" Type="http://schemas.openxmlformats.org/officeDocument/2006/relationships/tags" Target="../tags/tag43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5" Type="http://schemas.openxmlformats.org/officeDocument/2006/relationships/notesSlide" Target="../notesSlides/notesSlide3.xml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197.xml"/><Relationship Id="rId22" Type="http://schemas.openxmlformats.org/officeDocument/2006/relationships/image" Target="../media/image10.png"/><Relationship Id="rId21" Type="http://schemas.openxmlformats.org/officeDocument/2006/relationships/image" Target="../media/image9.png"/><Relationship Id="rId20" Type="http://schemas.openxmlformats.org/officeDocument/2006/relationships/tags" Target="../tags/tag196.xml"/><Relationship Id="rId2" Type="http://schemas.openxmlformats.org/officeDocument/2006/relationships/tags" Target="../tags/tag178.xml"/><Relationship Id="rId19" Type="http://schemas.openxmlformats.org/officeDocument/2006/relationships/tags" Target="../tags/tag195.xml"/><Relationship Id="rId18" Type="http://schemas.openxmlformats.org/officeDocument/2006/relationships/tags" Target="../tags/tag194.xml"/><Relationship Id="rId17" Type="http://schemas.openxmlformats.org/officeDocument/2006/relationships/tags" Target="../tags/tag193.xml"/><Relationship Id="rId16" Type="http://schemas.openxmlformats.org/officeDocument/2006/relationships/tags" Target="../tags/tag192.xml"/><Relationship Id="rId15" Type="http://schemas.openxmlformats.org/officeDocument/2006/relationships/tags" Target="../tags/tag191.xml"/><Relationship Id="rId14" Type="http://schemas.openxmlformats.org/officeDocument/2006/relationships/tags" Target="../tags/tag190.xml"/><Relationship Id="rId13" Type="http://schemas.openxmlformats.org/officeDocument/2006/relationships/tags" Target="../tags/tag189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tags" Target="../tags/tag177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448.xml"/><Relationship Id="rId8" Type="http://schemas.openxmlformats.org/officeDocument/2006/relationships/tags" Target="../tags/tag447.xml"/><Relationship Id="rId7" Type="http://schemas.openxmlformats.org/officeDocument/2006/relationships/tags" Target="../tags/tag446.x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4" Type="http://schemas.openxmlformats.org/officeDocument/2006/relationships/tags" Target="../tags/tag443.xml"/><Relationship Id="rId3" Type="http://schemas.openxmlformats.org/officeDocument/2006/relationships/image" Target="../media/image105.png"/><Relationship Id="rId2" Type="http://schemas.openxmlformats.org/officeDocument/2006/relationships/tags" Target="../tags/tag442.xml"/><Relationship Id="rId15" Type="http://schemas.openxmlformats.org/officeDocument/2006/relationships/notesSlide" Target="../notesSlides/notesSlide30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451.xml"/><Relationship Id="rId12" Type="http://schemas.openxmlformats.org/officeDocument/2006/relationships/image" Target="../media/image106.png"/><Relationship Id="rId11" Type="http://schemas.openxmlformats.org/officeDocument/2006/relationships/tags" Target="../tags/tag450.xml"/><Relationship Id="rId10" Type="http://schemas.openxmlformats.org/officeDocument/2006/relationships/tags" Target="../tags/tag449.xml"/><Relationship Id="rId1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tags" Target="../tags/tag459.xml"/><Relationship Id="rId7" Type="http://schemas.openxmlformats.org/officeDocument/2006/relationships/tags" Target="../tags/tag458.xml"/><Relationship Id="rId6" Type="http://schemas.openxmlformats.org/officeDocument/2006/relationships/tags" Target="../tags/tag457.xml"/><Relationship Id="rId5" Type="http://schemas.openxmlformats.org/officeDocument/2006/relationships/tags" Target="../tags/tag456.xml"/><Relationship Id="rId4" Type="http://schemas.openxmlformats.org/officeDocument/2006/relationships/tags" Target="../tags/tag455.xml"/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4" Type="http://schemas.openxmlformats.org/officeDocument/2006/relationships/notesSlide" Target="../notesSlides/notesSlide31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460.xml"/><Relationship Id="rId11" Type="http://schemas.openxmlformats.org/officeDocument/2006/relationships/image" Target="../media/image109.png"/><Relationship Id="rId10" Type="http://schemas.openxmlformats.org/officeDocument/2006/relationships/image" Target="../media/image108.png"/><Relationship Id="rId1" Type="http://schemas.openxmlformats.org/officeDocument/2006/relationships/tags" Target="../tags/tag45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png"/><Relationship Id="rId8" Type="http://schemas.openxmlformats.org/officeDocument/2006/relationships/tags" Target="../tags/tag468.xml"/><Relationship Id="rId7" Type="http://schemas.openxmlformats.org/officeDocument/2006/relationships/tags" Target="../tags/tag467.xml"/><Relationship Id="rId6" Type="http://schemas.openxmlformats.org/officeDocument/2006/relationships/tags" Target="../tags/tag466.xml"/><Relationship Id="rId5" Type="http://schemas.openxmlformats.org/officeDocument/2006/relationships/tags" Target="../tags/tag465.xml"/><Relationship Id="rId4" Type="http://schemas.openxmlformats.org/officeDocument/2006/relationships/tags" Target="../tags/tag464.xml"/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5" Type="http://schemas.openxmlformats.org/officeDocument/2006/relationships/notesSlide" Target="../notesSlides/notesSlide32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469.xml"/><Relationship Id="rId12" Type="http://schemas.openxmlformats.org/officeDocument/2006/relationships/image" Target="../media/image113.png"/><Relationship Id="rId11" Type="http://schemas.openxmlformats.org/officeDocument/2006/relationships/image" Target="../media/image112.png"/><Relationship Id="rId10" Type="http://schemas.openxmlformats.org/officeDocument/2006/relationships/image" Target="../media/image111.png"/><Relationship Id="rId1" Type="http://schemas.openxmlformats.org/officeDocument/2006/relationships/tags" Target="../tags/tag46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476.xml"/><Relationship Id="rId8" Type="http://schemas.openxmlformats.org/officeDocument/2006/relationships/tags" Target="../tags/tag475.xml"/><Relationship Id="rId7" Type="http://schemas.openxmlformats.org/officeDocument/2006/relationships/tags" Target="../tags/tag474.x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3" Type="http://schemas.openxmlformats.org/officeDocument/2006/relationships/tags" Target="../tags/tag470.xml"/><Relationship Id="rId2" Type="http://schemas.openxmlformats.org/officeDocument/2006/relationships/image" Target="../media/image114.wmf"/><Relationship Id="rId15" Type="http://schemas.openxmlformats.org/officeDocument/2006/relationships/notesSlide" Target="../notesSlides/notesSlide33.xml"/><Relationship Id="rId14" Type="http://schemas.openxmlformats.org/officeDocument/2006/relationships/vmlDrawing" Target="../drawings/vmlDrawing14.v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478.xml"/><Relationship Id="rId11" Type="http://schemas.openxmlformats.org/officeDocument/2006/relationships/image" Target="../media/image115.png"/><Relationship Id="rId10" Type="http://schemas.openxmlformats.org/officeDocument/2006/relationships/tags" Target="../tags/tag477.xml"/><Relationship Id="rId1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6.png"/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tags" Target="../tags/tag483.xml"/><Relationship Id="rId4" Type="http://schemas.openxmlformats.org/officeDocument/2006/relationships/tags" Target="../tags/tag482.xml"/><Relationship Id="rId3" Type="http://schemas.openxmlformats.org/officeDocument/2006/relationships/tags" Target="../tags/tag481.xml"/><Relationship Id="rId2" Type="http://schemas.openxmlformats.org/officeDocument/2006/relationships/tags" Target="../tags/tag480.xml"/><Relationship Id="rId13" Type="http://schemas.openxmlformats.org/officeDocument/2006/relationships/notesSlide" Target="../notesSlides/notesSlide34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487.xml"/><Relationship Id="rId10" Type="http://schemas.openxmlformats.org/officeDocument/2006/relationships/image" Target="../media/image117.png"/><Relationship Id="rId1" Type="http://schemas.openxmlformats.org/officeDocument/2006/relationships/tags" Target="../tags/tag479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5.xml"/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89.xml"/><Relationship Id="rId3" Type="http://schemas.openxmlformats.org/officeDocument/2006/relationships/image" Target="../media/image3.wmf"/><Relationship Id="rId2" Type="http://schemas.openxmlformats.org/officeDocument/2006/relationships/oleObject" Target="../embeddings/oleObject21.bin"/><Relationship Id="rId1" Type="http://schemas.openxmlformats.org/officeDocument/2006/relationships/tags" Target="../tags/tag48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image" Target="../media/image15.png"/><Relationship Id="rId7" Type="http://schemas.openxmlformats.org/officeDocument/2006/relationships/image" Target="../media/image14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198.xml"/><Relationship Id="rId28" Type="http://schemas.openxmlformats.org/officeDocument/2006/relationships/notesSlide" Target="../notesSlides/notesSlide4.xml"/><Relationship Id="rId27" Type="http://schemas.openxmlformats.org/officeDocument/2006/relationships/vmlDrawing" Target="../drawings/vmlDrawing2.vml"/><Relationship Id="rId26" Type="http://schemas.openxmlformats.org/officeDocument/2006/relationships/slideLayout" Target="../slideLayouts/slideLayout31.xml"/><Relationship Id="rId25" Type="http://schemas.openxmlformats.org/officeDocument/2006/relationships/tags" Target="../tags/tag215.xml"/><Relationship Id="rId24" Type="http://schemas.openxmlformats.org/officeDocument/2006/relationships/tags" Target="../tags/tag214.xml"/><Relationship Id="rId23" Type="http://schemas.openxmlformats.org/officeDocument/2006/relationships/tags" Target="../tags/tag213.xml"/><Relationship Id="rId22" Type="http://schemas.openxmlformats.org/officeDocument/2006/relationships/tags" Target="../tags/tag212.xml"/><Relationship Id="rId21" Type="http://schemas.openxmlformats.org/officeDocument/2006/relationships/tags" Target="../tags/tag211.xml"/><Relationship Id="rId20" Type="http://schemas.openxmlformats.org/officeDocument/2006/relationships/tags" Target="../tags/tag210.xml"/><Relationship Id="rId2" Type="http://schemas.openxmlformats.org/officeDocument/2006/relationships/image" Target="../media/image11.wmf"/><Relationship Id="rId19" Type="http://schemas.openxmlformats.org/officeDocument/2006/relationships/tags" Target="../tags/tag209.xml"/><Relationship Id="rId18" Type="http://schemas.openxmlformats.org/officeDocument/2006/relationships/tags" Target="../tags/tag208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1" Type="http://schemas.openxmlformats.org/officeDocument/2006/relationships/notesSlide" Target="../notesSlides/notesSlide6.xml"/><Relationship Id="rId20" Type="http://schemas.openxmlformats.org/officeDocument/2006/relationships/vmlDrawing" Target="../drawings/vmlDrawing3.vml"/><Relationship Id="rId2" Type="http://schemas.openxmlformats.org/officeDocument/2006/relationships/image" Target="../media/image21.png"/><Relationship Id="rId19" Type="http://schemas.openxmlformats.org/officeDocument/2006/relationships/slideLayout" Target="../slideLayouts/slideLayout13.xml"/><Relationship Id="rId18" Type="http://schemas.openxmlformats.org/officeDocument/2006/relationships/tags" Target="../tags/tag234.xml"/><Relationship Id="rId17" Type="http://schemas.openxmlformats.org/officeDocument/2006/relationships/image" Target="../media/image27.wmf"/><Relationship Id="rId16" Type="http://schemas.openxmlformats.org/officeDocument/2006/relationships/oleObject" Target="../embeddings/oleObject4.bin"/><Relationship Id="rId15" Type="http://schemas.openxmlformats.org/officeDocument/2006/relationships/image" Target="../media/image26.png"/><Relationship Id="rId14" Type="http://schemas.openxmlformats.org/officeDocument/2006/relationships/image" Target="../media/image25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tags" Target="../tags/tag233.xml"/><Relationship Id="rId1" Type="http://schemas.openxmlformats.org/officeDocument/2006/relationships/tags" Target="../tags/tag22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243.xml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3.png"/><Relationship Id="rId1" Type="http://schemas.openxmlformats.org/officeDocument/2006/relationships/tags" Target="../tags/tag23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252.xml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tags" Target="../tags/tag253.xml"/><Relationship Id="rId2" Type="http://schemas.openxmlformats.org/officeDocument/2006/relationships/image" Target="../media/image33.png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261.xml"/><Relationship Id="rId13" Type="http://schemas.openxmlformats.org/officeDocument/2006/relationships/tags" Target="../tags/tag260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91435" y="4204335"/>
            <a:ext cx="7066280" cy="76644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YJK</a:t>
            </a:r>
            <a:r>
              <a:rPr lang="en-US" dirty="0">
                <a:solidFill>
                  <a:srgbClr val="FFC000"/>
                </a:solidFill>
              </a:rPr>
              <a:t>-DYFD </a:t>
            </a:r>
            <a:r>
              <a:rPr lang="zh-CN" altLang="en-US" dirty="0">
                <a:solidFill>
                  <a:srgbClr val="FFC000"/>
                </a:solidFill>
              </a:rPr>
              <a:t>动力机器基础设计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668905" y="6184900"/>
            <a:ext cx="6852920" cy="600075"/>
          </a:xfrm>
        </p:spPr>
        <p:txBody>
          <a:bodyPr>
            <a:normAutofit lnSpcReduction="10000"/>
          </a:bodyPr>
          <a:lstStyle/>
          <a:p>
            <a:r>
              <a:rPr lang="zh-CN" altLang="en-US" sz="1400" b="1" dirty="0">
                <a:cs typeface="微软雅黑" panose="020B0503020204020204" charset="-122"/>
                <a:sym typeface="+mn-ea"/>
              </a:rPr>
              <a:t>北京盈建科软件股份有限公司</a:t>
            </a:r>
            <a:br>
              <a:rPr lang="en-US" altLang="zh-CN" sz="1400" b="1" dirty="0">
                <a:cs typeface="微软雅黑" panose="020B0503020204020204" charset="-122"/>
                <a:sym typeface="+mn-ea"/>
              </a:rPr>
            </a:br>
            <a:r>
              <a:rPr lang="en-US" altLang="zh-CN" sz="1400" b="1" dirty="0">
                <a:cs typeface="微软雅黑" panose="020B0503020204020204" charset="-122"/>
                <a:sym typeface="+mn-ea"/>
              </a:rPr>
              <a:t>(Beijing YJK Building Software Co., Ltd.)</a:t>
            </a:r>
            <a:endParaRPr lang="zh-CN" altLang="en-US" sz="1400">
              <a:cs typeface="微软雅黑" panose="020B0503020204020204" charset="-122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0" y="0"/>
          <a:ext cx="12192000" cy="685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10086340" imgH="7581900" progId="Paint.Picture">
                  <p:embed/>
                </p:oleObj>
              </mc:Choice>
              <mc:Fallback>
                <p:oleObj name="" r:id="rId2" imgW="10086340" imgH="75819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7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60680" y="206375"/>
            <a:ext cx="4927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10:00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准时开始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5855" y="784860"/>
            <a:ext cx="3771900" cy="610171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34" name="矩形 3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直角三角形 3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文本框 35"/>
          <p:cNvSpPr txBox="1"/>
          <p:nvPr>
            <p:custDataLst>
              <p:tags r:id="rId2"/>
            </p:custDataLst>
          </p:nvPr>
        </p:nvSpPr>
        <p:spPr bwMode="auto">
          <a:xfrm>
            <a:off x="264160" y="902970"/>
            <a:ext cx="26181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荷载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31745" y="29210"/>
            <a:ext cx="288607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荷载输入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当量荷载</a:t>
            </a:r>
            <a:endParaRPr lang="en-US" altLang="zh-CN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90" y="466090"/>
            <a:ext cx="5767705" cy="5994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920" y="1153795"/>
            <a:ext cx="5676900" cy="90805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516120" y="68580"/>
            <a:ext cx="1281430" cy="1787525"/>
            <a:chOff x="11071" y="1497"/>
            <a:chExt cx="1480" cy="230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rcRect r="12890"/>
            <a:stretch>
              <a:fillRect/>
            </a:stretch>
          </p:blipFill>
          <p:spPr>
            <a:xfrm>
              <a:off x="11281" y="1963"/>
              <a:ext cx="1061" cy="183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rcRect l="13920" t="13441" r="14500" b="8602"/>
            <a:stretch>
              <a:fillRect/>
            </a:stretch>
          </p:blipFill>
          <p:spPr>
            <a:xfrm>
              <a:off x="11071" y="1497"/>
              <a:ext cx="1481" cy="435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6420485" y="29210"/>
            <a:ext cx="254063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汽轮机：</a:t>
            </a:r>
            <a:endParaRPr lang="en-US" altLang="zh-CN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49365" y="2255520"/>
            <a:ext cx="254063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压缩机：</a:t>
            </a:r>
            <a:endParaRPr lang="en-US" altLang="zh-CN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4920" y="2762885"/>
            <a:ext cx="5747385" cy="1693545"/>
          </a:xfrm>
          <a:prstGeom prst="rect">
            <a:avLst/>
          </a:prstGeom>
        </p:spPr>
      </p:pic>
      <p:graphicFrame>
        <p:nvGraphicFramePr>
          <p:cNvPr id="18" name="对象 17"/>
          <p:cNvGraphicFramePr/>
          <p:nvPr/>
        </p:nvGraphicFramePr>
        <p:xfrm>
          <a:off x="6737350" y="4540250"/>
          <a:ext cx="4665980" cy="2396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8" imgW="3162300" imgH="1885950" progId="Paint.Picture">
                  <p:embed/>
                </p:oleObj>
              </mc:Choice>
              <mc:Fallback>
                <p:oleObj name="" r:id="rId8" imgW="3162300" imgH="1885950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37350" y="4540250"/>
                        <a:ext cx="4665980" cy="2396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14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>
            <p:custDataLst>
              <p:tags r:id="rId15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>
            <p:custDataLst>
              <p:tags r:id="rId16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34" name="矩形 3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直角三角形 3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文本框 35"/>
          <p:cNvSpPr txBox="1"/>
          <p:nvPr>
            <p:custDataLst>
              <p:tags r:id="rId1"/>
            </p:custDataLst>
          </p:nvPr>
        </p:nvSpPr>
        <p:spPr bwMode="auto">
          <a:xfrm>
            <a:off x="264160" y="902970"/>
            <a:ext cx="254381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荷载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30805" y="58420"/>
            <a:ext cx="2886075" cy="1032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荷载输入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动力荷载</a:t>
            </a:r>
            <a:endParaRPr lang="zh-CN" altLang="en-US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265" y="2656205"/>
            <a:ext cx="5507990" cy="35058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955" y="2656205"/>
            <a:ext cx="3763010" cy="351091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370070" y="299085"/>
            <a:ext cx="5929630" cy="2147570"/>
            <a:chOff x="6404" y="493"/>
            <a:chExt cx="9338" cy="3382"/>
          </a:xfrm>
        </p:grpSpPr>
        <p:grpSp>
          <p:nvGrpSpPr>
            <p:cNvPr id="9" name="组合 8"/>
            <p:cNvGrpSpPr/>
            <p:nvPr/>
          </p:nvGrpSpPr>
          <p:grpSpPr>
            <a:xfrm rot="0">
              <a:off x="6404" y="493"/>
              <a:ext cx="2435" cy="3377"/>
              <a:chOff x="3906" y="4871"/>
              <a:chExt cx="2472" cy="347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6" y="4871"/>
                <a:ext cx="2472" cy="843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60" y="5827"/>
                <a:ext cx="2164" cy="2519"/>
              </a:xfrm>
              <a:prstGeom prst="rect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12" y="493"/>
              <a:ext cx="6630" cy="3383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10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>
            <p:custDataLst>
              <p:tags r:id="rId13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20719" r="2814"/>
          <a:stretch>
            <a:fillRect/>
          </a:stretch>
        </p:blipFill>
        <p:spPr>
          <a:xfrm>
            <a:off x="2361565" y="0"/>
            <a:ext cx="9799955" cy="667448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34" name="矩形 3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直角三角形 3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文本框 35"/>
          <p:cNvSpPr txBox="1"/>
          <p:nvPr>
            <p:custDataLst>
              <p:tags r:id="rId2"/>
            </p:custDataLst>
          </p:nvPr>
        </p:nvSpPr>
        <p:spPr bwMode="auto">
          <a:xfrm>
            <a:off x="264160" y="902970"/>
            <a:ext cx="26390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荷载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61285" y="93980"/>
            <a:ext cx="2886075" cy="1032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荷载输入</a:t>
            </a:r>
            <a:endParaRPr lang="zh-CN" altLang="en-US" b="1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动力荷载</a:t>
            </a:r>
            <a:endParaRPr lang="zh-CN" altLang="en-US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80" y="0"/>
            <a:ext cx="3820160" cy="19494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10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703830" y="180975"/>
            <a:ext cx="2886075" cy="1032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计算假定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8720" y="1970405"/>
            <a:ext cx="6329680" cy="492887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424045" y="111760"/>
            <a:ext cx="4763770" cy="1632585"/>
            <a:chOff x="7823" y="188"/>
            <a:chExt cx="7502" cy="257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9" y="297"/>
              <a:ext cx="5667" cy="246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3" y="188"/>
              <a:ext cx="1836" cy="2570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44" name="矩形 4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2" name="文本框 51"/>
          <p:cNvSpPr txBox="1"/>
          <p:nvPr>
            <p:custDataLst>
              <p:tags r:id="rId4"/>
            </p:custDataLst>
          </p:nvPr>
        </p:nvSpPr>
        <p:spPr bwMode="auto">
          <a:xfrm>
            <a:off x="264160" y="902970"/>
            <a:ext cx="29311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假定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060" y="141605"/>
            <a:ext cx="2469515" cy="1572895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8370570" y="1913890"/>
          <a:ext cx="3821430" cy="494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6" imgW="7191375" imgH="10001250" progId="Paint.Picture">
                  <p:embed/>
                </p:oleObj>
              </mc:Choice>
              <mc:Fallback>
                <p:oleObj name="" r:id="rId6" imgW="7191375" imgH="100012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70570" y="1913890"/>
                        <a:ext cx="3821430" cy="494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12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13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>
            <p:custDataLst>
              <p:tags r:id="rId14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2806700" y="1300480"/>
            <a:ext cx="8615680" cy="5395595"/>
            <a:chOff x="4584" y="1933"/>
            <a:chExt cx="12449" cy="779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933"/>
              <a:ext cx="12304" cy="316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rcRect t="60904" b="8061"/>
            <a:stretch>
              <a:fillRect/>
            </a:stretch>
          </p:blipFill>
          <p:spPr>
            <a:xfrm>
              <a:off x="4665" y="7097"/>
              <a:ext cx="12353" cy="2632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4584" y="5164"/>
              <a:ext cx="12324" cy="1995"/>
              <a:chOff x="4728" y="5132"/>
              <a:chExt cx="12324" cy="1995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/>
              <a:srcRect t="2862" b="74814"/>
              <a:stretch>
                <a:fillRect/>
              </a:stretch>
            </p:blipFill>
            <p:spPr>
              <a:xfrm>
                <a:off x="4728" y="5132"/>
                <a:ext cx="12304" cy="1886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8" y="6403"/>
                <a:ext cx="11055" cy="725"/>
              </a:xfrm>
              <a:prstGeom prst="rect">
                <a:avLst/>
              </a:prstGeom>
            </p:spPr>
          </p:pic>
        </p:grpSp>
      </p:grpSp>
      <p:sp>
        <p:nvSpPr>
          <p:cNvPr id="17" name="矩形 16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44" name="矩形 4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2" name="文本框 51"/>
          <p:cNvSpPr txBox="1"/>
          <p:nvPr>
            <p:custDataLst>
              <p:tags r:id="rId4"/>
            </p:custDataLst>
          </p:nvPr>
        </p:nvSpPr>
        <p:spPr bwMode="auto">
          <a:xfrm>
            <a:off x="264160" y="902970"/>
            <a:ext cx="296608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</a:t>
            </a:r>
            <a:endParaRPr lang="en-US" altLang="zh-CN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31745" y="185420"/>
            <a:ext cx="7202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稳态分析方法：振型叠加法；杆系模型</a:t>
            </a:r>
            <a:r>
              <a:rPr lang="en-US" altLang="zh-CN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or</a:t>
            </a:r>
            <a:r>
              <a:rPr lang="zh-CN" altLang="en-US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实体元模型</a:t>
            </a:r>
            <a:endParaRPr lang="zh-CN" b="1" spc="15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分为两步：</a:t>
            </a:r>
            <a:r>
              <a:rPr lang="en-US" altLang="zh-CN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Step1 </a:t>
            </a:r>
            <a:r>
              <a:rPr lang="zh-CN" altLang="en-US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自由振动</a:t>
            </a:r>
            <a:r>
              <a:rPr lang="en-US" altLang="zh-CN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Step2 </a:t>
            </a:r>
            <a:r>
              <a:rPr lang="zh-CN" altLang="en-US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强迫振动</a:t>
            </a:r>
            <a:endParaRPr lang="zh-CN" altLang="en-US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923780" y="1270"/>
            <a:ext cx="2268220" cy="1235710"/>
            <a:chOff x="15628" y="0"/>
            <a:chExt cx="3572" cy="1946"/>
          </a:xfrm>
        </p:grpSpPr>
        <p:grpSp>
          <p:nvGrpSpPr>
            <p:cNvPr id="9" name="组合 8"/>
            <p:cNvGrpSpPr/>
            <p:nvPr/>
          </p:nvGrpSpPr>
          <p:grpSpPr>
            <a:xfrm>
              <a:off x="15628" y="0"/>
              <a:ext cx="3572" cy="1842"/>
              <a:chOff x="15628" y="0"/>
              <a:chExt cx="3572" cy="1842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28" y="0"/>
                <a:ext cx="3572" cy="878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/>
              <a:srcRect b="21915"/>
              <a:stretch>
                <a:fillRect/>
              </a:stretch>
            </p:blipFill>
            <p:spPr>
              <a:xfrm>
                <a:off x="15637" y="628"/>
                <a:ext cx="3563" cy="1215"/>
              </a:xfrm>
              <a:prstGeom prst="rect">
                <a:avLst/>
              </a:prstGeom>
            </p:spPr>
          </p:pic>
        </p:grpSp>
        <p:sp>
          <p:nvSpPr>
            <p:cNvPr id="14" name="矩形 13"/>
            <p:cNvSpPr/>
            <p:nvPr/>
          </p:nvSpPr>
          <p:spPr>
            <a:xfrm>
              <a:off x="15637" y="740"/>
              <a:ext cx="3427" cy="1207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7470140" y="1274445"/>
            <a:ext cx="2237105" cy="460375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104005" y="2166620"/>
            <a:ext cx="1243965" cy="460375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867275" y="4381500"/>
            <a:ext cx="4557395" cy="460375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401050" y="6235700"/>
            <a:ext cx="1953895" cy="460375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>
            <p:custDataLst>
              <p:tags r:id="rId7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8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>
            <p:custDataLst>
              <p:tags r:id="rId10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>
            <p:custDataLst>
              <p:tags r:id="rId11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>
            <p:custDataLst>
              <p:tags r:id="rId12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>
            <p:custDataLst>
              <p:tags r:id="rId13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/>
          <p:nvPr/>
        </p:nvGraphicFramePr>
        <p:xfrm>
          <a:off x="2362200" y="0"/>
          <a:ext cx="983043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8981440" imgH="9296400" progId="Paint.Picture">
                  <p:embed/>
                </p:oleObj>
              </mc:Choice>
              <mc:Fallback>
                <p:oleObj name="" r:id="rId1" imgW="8981440" imgH="929640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62200" y="0"/>
                        <a:ext cx="983043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44" name="矩形 4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2" name="文本框 51"/>
          <p:cNvSpPr txBox="1"/>
          <p:nvPr>
            <p:custDataLst>
              <p:tags r:id="rId3"/>
            </p:custDataLst>
          </p:nvPr>
        </p:nvSpPr>
        <p:spPr bwMode="auto">
          <a:xfrm>
            <a:off x="264160" y="902970"/>
            <a:ext cx="287401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000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稳态分析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31745" y="175260"/>
            <a:ext cx="5321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杆系稳态分析</a:t>
            </a:r>
            <a:r>
              <a:rPr lang="zh-CN" altLang="en-US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Step1 </a:t>
            </a:r>
            <a:r>
              <a:rPr lang="zh-CN" altLang="en-US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自由振动</a:t>
            </a:r>
            <a:endParaRPr lang="zh-CN" altLang="en-US" b="1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特征值结果校核：</a:t>
            </a:r>
            <a:r>
              <a: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振型频率</a:t>
            </a:r>
            <a:r>
              <a:rPr lang="en-US" altLang="zh-CN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1.4</a:t>
            </a:r>
            <a:r>
              <a: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倍工作转速</a:t>
            </a:r>
            <a:endParaRPr lang="zh-CN" altLang="en-US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10279" r="10229" b="13098"/>
          <a:stretch>
            <a:fillRect/>
          </a:stretch>
        </p:blipFill>
        <p:spPr>
          <a:xfrm>
            <a:off x="10183495" y="1414145"/>
            <a:ext cx="2049145" cy="10833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870" y="5031105"/>
            <a:ext cx="6905625" cy="1257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3495" y="0"/>
            <a:ext cx="2049145" cy="142113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9965055" y="2497455"/>
            <a:ext cx="2223770" cy="3044190"/>
            <a:chOff x="15693" y="3933"/>
            <a:chExt cx="3502" cy="479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05" y="3933"/>
              <a:ext cx="3091" cy="479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5837" y="6440"/>
              <a:ext cx="2136" cy="1727"/>
            </a:xfrm>
            <a:prstGeom prst="rect">
              <a:avLst/>
            </a:prstGeom>
            <a:noFill/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93" y="4118"/>
              <a:ext cx="525" cy="1110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>
            <p:custDataLst>
              <p:tags r:id="rId9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0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1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>
            <p:custDataLst>
              <p:tags r:id="rId12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>
            <p:custDataLst>
              <p:tags r:id="rId13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>
            <p:custDataLst>
              <p:tags r:id="rId14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>
            <p:custDataLst>
              <p:tags r:id="rId15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2356"/>
          <a:stretch>
            <a:fillRect/>
          </a:stretch>
        </p:blipFill>
        <p:spPr>
          <a:xfrm>
            <a:off x="5915025" y="61595"/>
            <a:ext cx="3748405" cy="1289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565" y="1617980"/>
            <a:ext cx="4751705" cy="52495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030" y="610870"/>
            <a:ext cx="1858645" cy="152082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44" name="矩形 4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2" name="文本框 51"/>
          <p:cNvSpPr txBox="1"/>
          <p:nvPr>
            <p:custDataLst>
              <p:tags r:id="rId4"/>
            </p:custDataLst>
          </p:nvPr>
        </p:nvSpPr>
        <p:spPr bwMode="auto">
          <a:xfrm>
            <a:off x="264160" y="902970"/>
            <a:ext cx="281876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2000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稳态分析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31745" y="185420"/>
            <a:ext cx="382524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杆系稳态分析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Step2 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强迫振动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高效计算，一键完成</a:t>
            </a:r>
            <a:endParaRPr lang="zh-CN" altLang="en-US" sz="1600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1600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923780" y="0"/>
            <a:ext cx="2268220" cy="1230630"/>
            <a:chOff x="15628" y="0"/>
            <a:chExt cx="3572" cy="1938"/>
          </a:xfrm>
        </p:grpSpPr>
        <p:grpSp>
          <p:nvGrpSpPr>
            <p:cNvPr id="4" name="组合 3"/>
            <p:cNvGrpSpPr/>
            <p:nvPr/>
          </p:nvGrpSpPr>
          <p:grpSpPr>
            <a:xfrm>
              <a:off x="15628" y="0"/>
              <a:ext cx="3572" cy="1842"/>
              <a:chOff x="15628" y="0"/>
              <a:chExt cx="3572" cy="184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28" y="0"/>
                <a:ext cx="3572" cy="878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6"/>
              <a:srcRect b="21915"/>
              <a:stretch>
                <a:fillRect/>
              </a:stretch>
            </p:blipFill>
            <p:spPr>
              <a:xfrm>
                <a:off x="15637" y="628"/>
                <a:ext cx="3563" cy="1215"/>
              </a:xfrm>
              <a:prstGeom prst="rect">
                <a:avLst/>
              </a:prstGeom>
            </p:spPr>
          </p:pic>
        </p:grpSp>
        <p:sp>
          <p:nvSpPr>
            <p:cNvPr id="5" name="矩形 4"/>
            <p:cNvSpPr/>
            <p:nvPr/>
          </p:nvSpPr>
          <p:spPr>
            <a:xfrm>
              <a:off x="15628" y="740"/>
              <a:ext cx="1731" cy="1198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12390" y="1545590"/>
            <a:ext cx="9579610" cy="5312410"/>
            <a:chOff x="4114" y="2434"/>
            <a:chExt cx="15086" cy="836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14" y="2434"/>
              <a:ext cx="15086" cy="814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635" y="9704"/>
              <a:ext cx="4227" cy="1096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>
            <p:custDataLst>
              <p:tags r:id="rId12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>
            <p:custDataLst>
              <p:tags r:id="rId13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>
            <p:custDataLst>
              <p:tags r:id="rId14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>
            <p:custDataLst>
              <p:tags r:id="rId15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466975" y="1920240"/>
            <a:ext cx="9283700" cy="4937760"/>
            <a:chOff x="8232" y="5508"/>
            <a:chExt cx="14620" cy="7776"/>
          </a:xfrm>
        </p:grpSpPr>
        <p:graphicFrame>
          <p:nvGraphicFramePr>
            <p:cNvPr id="16" name="对象 15"/>
            <p:cNvGraphicFramePr/>
            <p:nvPr/>
          </p:nvGraphicFramePr>
          <p:xfrm>
            <a:off x="8232" y="5508"/>
            <a:ext cx="14621" cy="7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" name="" r:id="rId1" imgW="9277350" imgH="4933950" progId="Paint.Picture">
                    <p:embed/>
                  </p:oleObj>
                </mc:Choice>
                <mc:Fallback>
                  <p:oleObj name="" r:id="rId1" imgW="9277350" imgH="4933950" progId="Paint.Picture">
                    <p:embed/>
                    <p:pic>
                      <p:nvPicPr>
                        <p:cNvPr id="0" name="图片 2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8232" y="5508"/>
                          <a:ext cx="14621" cy="77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文本框 22"/>
            <p:cNvSpPr txBox="1"/>
            <p:nvPr/>
          </p:nvSpPr>
          <p:spPr>
            <a:xfrm>
              <a:off x="9238" y="6038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多节点结果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44" name="矩形 4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2" name="文本框 51"/>
          <p:cNvSpPr txBox="1"/>
          <p:nvPr>
            <p:custDataLst>
              <p:tags r:id="rId3"/>
            </p:custDataLst>
          </p:nvPr>
        </p:nvSpPr>
        <p:spPr bwMode="auto">
          <a:xfrm>
            <a:off x="264160" y="902970"/>
            <a:ext cx="284162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000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结果查看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31745" y="185420"/>
            <a:ext cx="2886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杆系结果查看</a:t>
            </a:r>
            <a:endParaRPr lang="zh-CN" altLang="en-US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23780" y="0"/>
            <a:ext cx="2268220" cy="1169670"/>
            <a:chOff x="15628" y="0"/>
            <a:chExt cx="3572" cy="18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28" y="0"/>
              <a:ext cx="3572" cy="87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rcRect b="21915"/>
            <a:stretch>
              <a:fillRect/>
            </a:stretch>
          </p:blipFill>
          <p:spPr>
            <a:xfrm>
              <a:off x="15637" y="628"/>
              <a:ext cx="3563" cy="121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9825990" y="469900"/>
            <a:ext cx="1196975" cy="80835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865" y="0"/>
            <a:ext cx="3748405" cy="13208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>
            <p:custDataLst>
              <p:tags r:id="rId10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>
            <p:custDataLst>
              <p:tags r:id="rId11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2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>
            <p:custDataLst>
              <p:tags r:id="rId13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458720" y="1837690"/>
            <a:ext cx="7034530" cy="4842510"/>
            <a:chOff x="7580" y="2548"/>
            <a:chExt cx="11078" cy="7626"/>
          </a:xfrm>
        </p:grpSpPr>
        <p:graphicFrame>
          <p:nvGraphicFramePr>
            <p:cNvPr id="8" name="对象 7"/>
            <p:cNvGraphicFramePr/>
            <p:nvPr/>
          </p:nvGraphicFramePr>
          <p:xfrm>
            <a:off x="7580" y="2548"/>
            <a:ext cx="11079" cy="7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14" imgW="7029450" imgH="4838700" progId="Paint.Picture">
                    <p:embed/>
                  </p:oleObj>
                </mc:Choice>
                <mc:Fallback>
                  <p:oleObj name="" r:id="rId14" imgW="7029450" imgH="4838700" progId="Paint.Picture">
                    <p:embed/>
                    <p:pic>
                      <p:nvPicPr>
                        <p:cNvPr id="0" name="图片 8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580" y="2548"/>
                          <a:ext cx="11079" cy="76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9299" y="4070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各机组下结果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11" name="对象 10"/>
          <p:cNvGraphicFramePr/>
          <p:nvPr/>
        </p:nvGraphicFramePr>
        <p:xfrm>
          <a:off x="4408170" y="1837690"/>
          <a:ext cx="7549515" cy="4880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6" imgW="7543800" imgH="4876800" progId="Paint.Picture">
                  <p:embed/>
                </p:oleObj>
              </mc:Choice>
              <mc:Fallback>
                <p:oleObj name="" r:id="rId16" imgW="7543800" imgH="48768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08170" y="1837690"/>
                        <a:ext cx="7549515" cy="4880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r="20220"/>
          <a:stretch>
            <a:fillRect/>
          </a:stretch>
        </p:blipFill>
        <p:spPr>
          <a:xfrm>
            <a:off x="2413635" y="1278255"/>
            <a:ext cx="9736455" cy="554672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44" name="矩形 4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2" name="文本框 51"/>
          <p:cNvSpPr txBox="1"/>
          <p:nvPr>
            <p:custDataLst>
              <p:tags r:id="rId2"/>
            </p:custDataLst>
          </p:nvPr>
        </p:nvSpPr>
        <p:spPr bwMode="auto">
          <a:xfrm>
            <a:off x="264160" y="902970"/>
            <a:ext cx="294132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lang="zh-CN" altLang="en-US" sz="2000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结果查看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31745" y="185420"/>
            <a:ext cx="2886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杆系结果查看</a:t>
            </a:r>
            <a:endParaRPr lang="zh-CN" altLang="en-US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23780" y="0"/>
            <a:ext cx="2268220" cy="1169670"/>
            <a:chOff x="15628" y="0"/>
            <a:chExt cx="3572" cy="18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28" y="0"/>
              <a:ext cx="3572" cy="87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rcRect b="21915"/>
            <a:stretch>
              <a:fillRect/>
            </a:stretch>
          </p:blipFill>
          <p:spPr>
            <a:xfrm>
              <a:off x="15637" y="628"/>
              <a:ext cx="3563" cy="121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9825990" y="469900"/>
            <a:ext cx="1196975" cy="80835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865" y="0"/>
            <a:ext cx="3748405" cy="132080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17755" b="10748"/>
          <a:stretch>
            <a:fillRect/>
          </a:stretch>
        </p:blipFill>
        <p:spPr>
          <a:xfrm>
            <a:off x="6024245" y="1022350"/>
            <a:ext cx="3491230" cy="206629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44" name="矩形 4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531745" y="185420"/>
            <a:ext cx="754761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实体元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稳态分析</a:t>
            </a:r>
            <a:r>
              <a:rPr lang="zh-CN" altLang="en-US" sz="1500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模型尺寸编辑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2.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荷载、约束、网格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3.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一键计算</a:t>
            </a:r>
            <a:endParaRPr lang="zh-CN" altLang="en-US" sz="1500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特点：自由振动</a:t>
            </a:r>
            <a:r>
              <a:rPr lang="en-US" altLang="zh-CN" sz="16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6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强迫振动一次性完成；计算速度快；精度高；适用性广；</a:t>
            </a:r>
            <a:endParaRPr lang="zh-CN" altLang="en-US" sz="1600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10043795" y="0"/>
            <a:ext cx="2148205" cy="1108075"/>
            <a:chOff x="15628" y="0"/>
            <a:chExt cx="3572" cy="18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28" y="0"/>
              <a:ext cx="3572" cy="87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rcRect b="21915"/>
            <a:stretch>
              <a:fillRect/>
            </a:stretch>
          </p:blipFill>
          <p:spPr>
            <a:xfrm>
              <a:off x="15637" y="628"/>
              <a:ext cx="3563" cy="121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0995025" y="398780"/>
            <a:ext cx="1196975" cy="80835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 bwMode="auto">
          <a:xfrm>
            <a:off x="264160" y="902970"/>
            <a:ext cx="281876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2000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稳态分析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 l="28490"/>
          <a:stretch>
            <a:fillRect/>
          </a:stretch>
        </p:blipFill>
        <p:spPr>
          <a:xfrm>
            <a:off x="3454400" y="5020310"/>
            <a:ext cx="6166485" cy="140208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454400" y="3178810"/>
            <a:ext cx="6452235" cy="1123315"/>
            <a:chOff x="5128" y="1422"/>
            <a:chExt cx="11067" cy="205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rcRect t="3115"/>
            <a:stretch>
              <a:fillRect/>
            </a:stretch>
          </p:blipFill>
          <p:spPr>
            <a:xfrm>
              <a:off x="5128" y="1422"/>
              <a:ext cx="7099" cy="205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rcRect b="19752"/>
            <a:stretch>
              <a:fillRect/>
            </a:stretch>
          </p:blipFill>
          <p:spPr>
            <a:xfrm>
              <a:off x="12227" y="1422"/>
              <a:ext cx="3969" cy="2007"/>
            </a:xfrm>
            <a:prstGeom prst="rect">
              <a:avLst/>
            </a:prstGeom>
          </p:spPr>
        </p:pic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3364865" y="1436370"/>
            <a:ext cx="2009775" cy="1094740"/>
            <a:chOff x="15428" y="5556"/>
            <a:chExt cx="1733" cy="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428" y="5593"/>
              <a:ext cx="1185" cy="87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9"/>
            <a:srcRect l="12029"/>
            <a:stretch>
              <a:fillRect/>
            </a:stretch>
          </p:blipFill>
          <p:spPr>
            <a:xfrm>
              <a:off x="16555" y="5556"/>
              <a:ext cx="607" cy="945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3364865" y="1040130"/>
            <a:ext cx="2007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模型编辑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600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364865" y="2720340"/>
            <a:ext cx="3241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荷载、约束、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网格</a:t>
            </a:r>
            <a:endParaRPr lang="zh-CN" altLang="en-US" sz="1600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364865" y="4538345"/>
            <a:ext cx="3241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一键计算</a:t>
            </a:r>
            <a:endParaRPr lang="zh-CN" altLang="en-US" sz="1600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1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>
            <p:custDataLst>
              <p:tags r:id="rId13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>
            <p:custDataLst>
              <p:tags r:id="rId14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>
            <p:custDataLst>
              <p:tags r:id="rId15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>
            <p:custDataLst>
              <p:tags r:id="rId16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39150" y="3571875"/>
            <a:ext cx="3752850" cy="3286125"/>
          </a:xfrm>
          <a:prstGeom prst="rect">
            <a:avLst/>
          </a:prstGeom>
        </p:spPr>
      </p:pic>
      <p:pic>
        <p:nvPicPr>
          <p:cNvPr id="60" name="图片 3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443480" y="4715510"/>
            <a:ext cx="7724140" cy="21304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  <p:custDataLst>
      <p:tags r:id="rId1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0" y="313055"/>
            <a:ext cx="3002280" cy="1046480"/>
            <a:chOff x="-1" y="2402"/>
            <a:chExt cx="4728" cy="1648"/>
          </a:xfrm>
        </p:grpSpPr>
        <p:sp>
          <p:nvSpPr>
            <p:cNvPr id="5" name="矩形 4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460115" y="373380"/>
            <a:ext cx="4673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动力荷载的类型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548640" y="1760220"/>
            <a:ext cx="12642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</a:t>
            </a:r>
            <a:endParaRPr lang="zh-CN" altLang="en-US" sz="72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72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言</a:t>
            </a:r>
            <a:endParaRPr lang="zh-CN" altLang="en-US" sz="72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3195" y="1531620"/>
            <a:ext cx="4685030" cy="19278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91610" y="3630930"/>
            <a:ext cx="2108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地震加速度时程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495" y="895350"/>
            <a:ext cx="3267710" cy="26295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325610" y="5928360"/>
            <a:ext cx="1473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爆炸荷载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195" y="4265930"/>
            <a:ext cx="4890770" cy="158623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353560" y="5928360"/>
            <a:ext cx="1384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简谐荷载</a:t>
            </a:r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495" y="742950"/>
            <a:ext cx="3498850" cy="27819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9020" y="3630930"/>
            <a:ext cx="1216025" cy="219202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971405" y="4404360"/>
            <a:ext cx="1891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即将推出：</a:t>
            </a:r>
            <a:endParaRPr lang="zh-CN" altLang="en-US" b="1" spc="3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抗爆设计模块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44" name="矩形 4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531745" y="185420"/>
            <a:ext cx="7547610" cy="1414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实体元稳态分析</a:t>
            </a:r>
            <a:endParaRPr lang="zh-CN" altLang="en-US" b="1" spc="15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1600" b="1" spc="15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1600" b="1" spc="15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	  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网格划分：建议按照图中进行设置，最大最小网格尺寸可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	     </a:t>
            </a:r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根据实际情况修改。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23780" y="0"/>
            <a:ext cx="2268220" cy="1169670"/>
            <a:chOff x="15628" y="0"/>
            <a:chExt cx="3572" cy="18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628" y="0"/>
              <a:ext cx="3572" cy="87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rcRect b="21915"/>
            <a:stretch>
              <a:fillRect/>
            </a:stretch>
          </p:blipFill>
          <p:spPr>
            <a:xfrm>
              <a:off x="15637" y="628"/>
              <a:ext cx="3563" cy="121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0995025" y="398780"/>
            <a:ext cx="1196975" cy="80835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 bwMode="auto">
          <a:xfrm>
            <a:off x="264160" y="902970"/>
            <a:ext cx="286067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2000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稳态分析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r="54199" b="19752"/>
          <a:stretch>
            <a:fillRect/>
          </a:stretch>
        </p:blipFill>
        <p:spPr>
          <a:xfrm>
            <a:off x="4507230" y="137160"/>
            <a:ext cx="738505" cy="76581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rcRect l="2837"/>
          <a:stretch>
            <a:fillRect/>
          </a:stretch>
        </p:blipFill>
        <p:spPr>
          <a:xfrm>
            <a:off x="2419350" y="1950085"/>
            <a:ext cx="3218815" cy="4669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5950" y="1907540"/>
            <a:ext cx="6496050" cy="4969510"/>
          </a:xfrm>
          <a:prstGeom prst="rect">
            <a:avLst/>
          </a:prstGeom>
        </p:spPr>
      </p:pic>
      <p:sp>
        <p:nvSpPr>
          <p:cNvPr id="29" name="文本框 28"/>
          <p:cNvSpPr txBox="1"/>
          <p:nvPr>
            <p:custDataLst>
              <p:tags r:id="rId7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8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>
            <p:custDataLst>
              <p:tags r:id="rId10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>
            <p:custDataLst>
              <p:tags r:id="rId11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>
            <p:custDataLst>
              <p:tags r:id="rId12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>
            <p:custDataLst>
              <p:tags r:id="rId13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6955" y="1004570"/>
            <a:ext cx="6206490" cy="362712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  <p:sp>
        <p:nvSpPr>
          <p:cNvPr id="17" name="矩形 16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44" name="矩形 4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531745" y="185420"/>
            <a:ext cx="754761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实体元结果查看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6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6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与杆系相同，不需要再进行熟悉。</a:t>
            </a:r>
            <a:endParaRPr lang="zh-CN" altLang="en-US" sz="16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23780" y="0"/>
            <a:ext cx="2268220" cy="1169670"/>
            <a:chOff x="15628" y="0"/>
            <a:chExt cx="3572" cy="18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28" y="0"/>
              <a:ext cx="3572" cy="87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rcRect b="21915"/>
            <a:stretch>
              <a:fillRect/>
            </a:stretch>
          </p:blipFill>
          <p:spPr>
            <a:xfrm>
              <a:off x="15637" y="628"/>
              <a:ext cx="3563" cy="121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0995025" y="398780"/>
            <a:ext cx="1196975" cy="80835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 bwMode="auto">
          <a:xfrm>
            <a:off x="264160" y="902970"/>
            <a:ext cx="287845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分析流程：</a:t>
            </a:r>
            <a:r>
              <a:rPr 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结果查看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995420" y="2131695"/>
          <a:ext cx="5803265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7115175" imgH="4886325" progId="Paint.Picture">
                  <p:embed/>
                </p:oleObj>
              </mc:Choice>
              <mc:Fallback>
                <p:oleObj name="" r:id="rId5" imgW="7115175" imgH="4886325" progId="Paint.Picture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5420" y="2131695"/>
                        <a:ext cx="5803265" cy="3984625"/>
                      </a:xfrm>
                      <a:prstGeom prst="rect">
                        <a:avLst/>
                      </a:prstGeom>
                      <a:ln w="28575" cmpd="sng">
                        <a:solidFill>
                          <a:schemeClr val="tx1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660" y="3108960"/>
            <a:ext cx="6657340" cy="374904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1005205"/>
            <a:ext cx="6206490" cy="362712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3995420" y="2131695"/>
          <a:ext cx="5803265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8" imgW="7115175" imgH="4886325" progId="Paint.Picture">
                  <p:embed/>
                </p:oleObj>
              </mc:Choice>
              <mc:Fallback>
                <p:oleObj name="" r:id="rId8" imgW="7115175" imgH="4886325" progId="Paint.Picture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5420" y="2131695"/>
                        <a:ext cx="5803265" cy="3984625"/>
                      </a:xfrm>
                      <a:prstGeom prst="rect">
                        <a:avLst/>
                      </a:prstGeom>
                      <a:ln w="28575" cmpd="sng">
                        <a:solidFill>
                          <a:schemeClr val="tx1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660" y="3108960"/>
            <a:ext cx="6657340" cy="374904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>
            <p:custDataLst>
              <p:tags r:id="rId12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>
            <p:custDataLst>
              <p:tags r:id="rId13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>
            <p:custDataLst>
              <p:tags r:id="rId14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>
            <p:custDataLst>
              <p:tags r:id="rId15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44" name="矩形 4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466975" y="185420"/>
            <a:ext cx="754761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静力计算</a:t>
            </a:r>
            <a:r>
              <a:rPr lang="en-US" altLang="zh-CN" sz="16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endParaRPr lang="en-US" altLang="zh-CN" sz="16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6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endParaRPr lang="en-US" altLang="zh-CN" sz="16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	1.</a:t>
            </a:r>
            <a:r>
              <a:rPr lang="zh-CN" altLang="en-US" sz="1600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基础：</a:t>
            </a:r>
            <a:r>
              <a:rPr lang="zh-CN" altLang="en-US" sz="16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安装荷载；当量荷载；偶然荷载；</a:t>
            </a:r>
            <a:endParaRPr lang="zh-CN" altLang="en-US" sz="16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	           </a:t>
            </a:r>
            <a:r>
              <a:rPr lang="zh-CN" altLang="en-US" sz="16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底板偏心校核；</a:t>
            </a:r>
            <a:endParaRPr lang="zh-CN" altLang="en-US" sz="16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	2.</a:t>
            </a:r>
            <a:r>
              <a:rPr lang="zh-CN" altLang="en-US" sz="1600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地基：</a:t>
            </a:r>
            <a:r>
              <a:rPr lang="zh-CN" altLang="en-US" sz="16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承载力、沉降</a:t>
            </a:r>
            <a:endParaRPr lang="en-US" altLang="zh-CN" sz="16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 bwMode="auto">
          <a:xfrm>
            <a:off x="264160" y="902970"/>
            <a:ext cx="287845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分析流程：</a:t>
            </a:r>
            <a:r>
              <a:rPr 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其他计算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19705" y="5336540"/>
            <a:ext cx="7547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抗震验算</a:t>
            </a:r>
            <a:r>
              <a:rPr lang="en-US" altLang="zh-CN" sz="1600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6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5" name="对象 34"/>
          <p:cNvGraphicFramePr/>
          <p:nvPr/>
        </p:nvGraphicFramePr>
        <p:xfrm>
          <a:off x="4077335" y="5013960"/>
          <a:ext cx="1732915" cy="174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" name="" r:id="rId2" imgW="828675" imgH="857250" progId="Paint.Picture">
                  <p:embed/>
                </p:oleObj>
              </mc:Choice>
              <mc:Fallback>
                <p:oleObj name="" r:id="rId2" imgW="828675" imgH="857250" progId="Paint.Picture">
                  <p:embed/>
                  <p:pic>
                    <p:nvPicPr>
                      <p:cNvPr id="0" name="图片 2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7335" y="5013960"/>
                        <a:ext cx="1732915" cy="1748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020" y="2090420"/>
            <a:ext cx="7058025" cy="2676525"/>
          </a:xfrm>
          <a:prstGeom prst="rect">
            <a:avLst/>
          </a:prstGeom>
        </p:spPr>
      </p:pic>
      <p:graphicFrame>
        <p:nvGraphicFramePr>
          <p:cNvPr id="27" name="对象 26"/>
          <p:cNvGraphicFramePr/>
          <p:nvPr/>
        </p:nvGraphicFramePr>
        <p:xfrm>
          <a:off x="5810250" y="5066665"/>
          <a:ext cx="3098800" cy="164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5" imgW="3429000" imgH="1828800" progId="Paint.Picture">
                  <p:embed/>
                </p:oleObj>
              </mc:Choice>
              <mc:Fallback>
                <p:oleObj name="" r:id="rId5" imgW="3429000" imgH="1828800" progId="Paint.Picture">
                  <p:embed/>
                  <p:pic>
                    <p:nvPicPr>
                      <p:cNvPr id="0" name="图片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0250" y="5066665"/>
                        <a:ext cx="3098800" cy="1643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8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9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矩形 47"/>
          <p:cNvSpPr/>
          <p:nvPr>
            <p:custDataLst>
              <p:tags r:id="rId10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矩形 48"/>
          <p:cNvSpPr/>
          <p:nvPr>
            <p:custDataLst>
              <p:tags r:id="rId11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>
            <p:custDataLst>
              <p:tags r:id="rId12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50"/>
          <p:cNvSpPr/>
          <p:nvPr>
            <p:custDataLst>
              <p:tags r:id="rId13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255" y="2343785"/>
            <a:ext cx="3002280" cy="1046480"/>
            <a:chOff x="-1" y="2402"/>
            <a:chExt cx="4728" cy="1648"/>
          </a:xfrm>
        </p:grpSpPr>
        <p:sp>
          <p:nvSpPr>
            <p:cNvPr id="36" name="矩形 35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095625" y="508635"/>
            <a:ext cx="774446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当量荷载输入：分项系数及组合值系数，见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P6~P7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动荷载输入：频率大于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1.2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倍工作频率，阻尼比修改，见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P8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计算假定：杆系模型注意定义弹性板、生成等值线，见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P10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稳态分析：需计算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1.4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倍机组工作频率内的全部模态，见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P11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实体元建模：修改材料阻尼比为</a:t>
            </a:r>
            <a:r>
              <a:rPr lang="en-US" altLang="zh-CN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0.065</a:t>
            </a:r>
            <a:r>
              <a:rPr lang="zh-CN" altLang="en-US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zh-CN" altLang="en-US" b="1" spc="15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实体网格划分：参数见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P17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基频注意避开机器轴的临界转速；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1"/>
            </p:custDataLst>
          </p:nvPr>
        </p:nvSpPr>
        <p:spPr bwMode="auto">
          <a:xfrm>
            <a:off x="264160" y="902970"/>
            <a:ext cx="156210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7863205" y="2506345"/>
            <a:ext cx="1506220" cy="815975"/>
            <a:chOff x="15247" y="2715"/>
            <a:chExt cx="3573" cy="193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7" y="2715"/>
              <a:ext cx="1435" cy="1936"/>
            </a:xfrm>
            <a:prstGeom prst="rect">
              <a:avLst/>
            </a:prstGeom>
          </p:spPr>
        </p:pic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16672" y="2824"/>
            <a:ext cx="2148" cy="1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" r:id="rId3" imgW="666750" imgH="533400" progId="Paint.Picture">
                    <p:embed/>
                  </p:oleObj>
                </mc:Choice>
                <mc:Fallback>
                  <p:oleObj name="" r:id="rId3" imgW="666750" imgH="533400" progId="Paint.Picture">
                    <p:embed/>
                    <p:pic>
                      <p:nvPicPr>
                        <p:cNvPr id="0" name="图片 1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672" y="2824"/>
                          <a:ext cx="2148" cy="17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630" y="4775835"/>
            <a:ext cx="2295525" cy="342900"/>
          </a:xfrm>
          <a:prstGeom prst="rect">
            <a:avLst/>
          </a:prstGeom>
        </p:spPr>
      </p:pic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3446145" y="4178935"/>
          <a:ext cx="8128000" cy="63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6" imgW="5257165" imgH="1438275" progId="Paint.Picture">
                  <p:embed/>
                </p:oleObj>
              </mc:Choice>
              <mc:Fallback>
                <p:oleObj name="" r:id="rId6" imgW="5257165" imgH="1438275" progId="Paint.Picture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6145" y="4178935"/>
                        <a:ext cx="8128000" cy="637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11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13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14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0" y="3820795"/>
            <a:ext cx="3002280" cy="1046480"/>
            <a:chOff x="-1" y="2402"/>
            <a:chExt cx="4728" cy="1648"/>
          </a:xfrm>
        </p:grpSpPr>
        <p:sp>
          <p:nvSpPr>
            <p:cNvPr id="36" name="矩形 35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1"/>
            </p:custDataLst>
          </p:nvPr>
        </p:nvSpPr>
        <p:spPr bwMode="auto">
          <a:xfrm>
            <a:off x="264160" y="902970"/>
            <a:ext cx="156210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7977505" y="2433955"/>
            <a:ext cx="1506220" cy="815975"/>
            <a:chOff x="15247" y="2715"/>
            <a:chExt cx="3573" cy="193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7" y="2715"/>
              <a:ext cx="1435" cy="1936"/>
            </a:xfrm>
            <a:prstGeom prst="rect">
              <a:avLst/>
            </a:prstGeom>
          </p:spPr>
        </p:pic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16672" y="2824"/>
            <a:ext cx="2148" cy="1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" r:id="rId3" imgW="666750" imgH="533400" progId="Paint.Picture">
                    <p:embed/>
                  </p:oleObj>
                </mc:Choice>
                <mc:Fallback>
                  <p:oleObj name="" r:id="rId3" imgW="666750" imgH="533400" progId="Paint.Picture">
                    <p:embed/>
                    <p:pic>
                      <p:nvPicPr>
                        <p:cNvPr id="0" name="图片 1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672" y="2824"/>
                          <a:ext cx="2148" cy="17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630" y="4775835"/>
            <a:ext cx="2295525" cy="342900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9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10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11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12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8925" y="128270"/>
            <a:ext cx="7744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稳态分析的含义</a:t>
            </a:r>
            <a:endParaRPr lang="zh-CN" altLang="en-US" sz="2400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3728" y="4463289"/>
            <a:ext cx="7475855" cy="2424518"/>
            <a:chOff x="10692" y="6762"/>
            <a:chExt cx="8040" cy="319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692" y="6762"/>
              <a:ext cx="8040" cy="319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6310" y="6987"/>
              <a:ext cx="1816" cy="4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P</a:t>
              </a:r>
              <a:r>
                <a:rPr lang="en-US" altLang="zh-CN" b="1" baseline="-2500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0</a:t>
              </a:r>
              <a:r>
                <a:rPr lang="en-US" altLang="zh-CN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·sinωt</a:t>
              </a:r>
              <a:endParaRPr lang="en-US" altLang="zh-CN" b="1"/>
            </a:p>
          </p:txBody>
        </p:sp>
      </p:grp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3688715" y="2084705"/>
            <a:ext cx="6653530" cy="2467610"/>
            <a:chOff x="5146" y="3200"/>
            <a:chExt cx="11637" cy="431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145" y="3200"/>
              <a:ext cx="4638" cy="431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5"/>
            <a:srcRect l="15861" b="15751"/>
            <a:stretch>
              <a:fillRect/>
            </a:stretch>
          </p:blipFill>
          <p:spPr>
            <a:xfrm>
              <a:off x="5146" y="3282"/>
              <a:ext cx="6999" cy="4235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2638425" y="420370"/>
            <a:ext cx="88906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1" indent="0" fontAlgn="auto">
              <a:lnSpc>
                <a:spcPct val="18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None/>
            </a:pPr>
            <a:r>
              <a:rPr lang="en-US" altLang="zh-CN" sz="20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</a:t>
            </a: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结构在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简谐荷载</a:t>
            </a: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外力作用下，</a:t>
            </a:r>
            <a:r>
              <a:rPr lang="zh-CN" altLang="en-US" sz="2000" b="1" u="sng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自由振动部分</a:t>
            </a:r>
            <a:r>
              <a:rPr lang="zh-CN" altLang="en-US" sz="2000" u="sng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很快</a:t>
            </a:r>
            <a:r>
              <a:rPr lang="zh-CN" altLang="en-US" sz="2000" b="0" u="sng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衰减为零，只有</a:t>
            </a:r>
            <a:r>
              <a:rPr lang="zh-CN" altLang="en-US" sz="2000" b="1" u="sng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强迫振动部分</a:t>
            </a:r>
            <a:r>
              <a:rPr lang="zh-CN" altLang="en-US" sz="2000" b="0" u="sng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被保留下来</a:t>
            </a: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，最终与结构达到平衡，这种平衡的状态称作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稳态</a:t>
            </a: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。对应的分析称作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稳态</a:t>
            </a: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分析。</a:t>
            </a:r>
            <a:r>
              <a:rPr lang="en-US" altLang="zh-CN" sz="20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					</a:t>
            </a:r>
            <a:endParaRPr lang="zh-CN" altLang="en-US" sz="2000" b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369435" y="610870"/>
            <a:ext cx="1188720" cy="43878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6947535" y="610870"/>
            <a:ext cx="1455420" cy="43878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10736580" y="588645"/>
            <a:ext cx="629920" cy="43878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3167380" y="1141095"/>
            <a:ext cx="1099820" cy="43878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4" grpId="0" bldLvl="0" animBg="1"/>
      <p:bldP spid="26" grpId="0" bldLvl="0" animBg="1"/>
      <p:bldP spid="2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9365" y="3711575"/>
            <a:ext cx="6577965" cy="265938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0" y="3820795"/>
            <a:ext cx="3002280" cy="1046480"/>
            <a:chOff x="-1" y="2402"/>
            <a:chExt cx="4728" cy="1648"/>
          </a:xfrm>
        </p:grpSpPr>
        <p:sp>
          <p:nvSpPr>
            <p:cNvPr id="36" name="矩形 35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2"/>
            </p:custDataLst>
          </p:nvPr>
        </p:nvSpPr>
        <p:spPr bwMode="auto">
          <a:xfrm>
            <a:off x="264160" y="902970"/>
            <a:ext cx="156210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6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7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8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9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8925" y="128270"/>
            <a:ext cx="7744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稳态分析的含义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9365" y="581660"/>
            <a:ext cx="3890645" cy="2368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6595" y="4311650"/>
            <a:ext cx="6341745" cy="2546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904865" y="1171575"/>
            <a:ext cx="6204585" cy="2672715"/>
            <a:chOff x="937" y="1882"/>
            <a:chExt cx="17324" cy="703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37" y="1882"/>
              <a:ext cx="17325" cy="7035"/>
            </a:xfrm>
            <a:prstGeom prst="rect">
              <a:avLst/>
            </a:prstGeom>
          </p:spPr>
        </p:pic>
        <p:cxnSp>
          <p:nvCxnSpPr>
            <p:cNvPr id="12" name="直接箭头连接符 11"/>
            <p:cNvCxnSpPr/>
            <p:nvPr/>
          </p:nvCxnSpPr>
          <p:spPr>
            <a:xfrm>
              <a:off x="8779" y="3249"/>
              <a:ext cx="1305" cy="1095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0" y="3820795"/>
            <a:ext cx="3002280" cy="1046480"/>
            <a:chOff x="-1" y="2402"/>
            <a:chExt cx="4728" cy="1648"/>
          </a:xfrm>
        </p:grpSpPr>
        <p:sp>
          <p:nvSpPr>
            <p:cNvPr id="36" name="矩形 35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1"/>
            </p:custDataLst>
          </p:nvPr>
        </p:nvSpPr>
        <p:spPr bwMode="auto">
          <a:xfrm>
            <a:off x="264160" y="902970"/>
            <a:ext cx="156210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5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6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7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8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8925" y="128270"/>
            <a:ext cx="7744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稳态分析的含义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2160" y="778510"/>
            <a:ext cx="6956425" cy="5490210"/>
          </a:xfrm>
          <a:prstGeom prst="rect">
            <a:avLst/>
          </a:prstGeom>
        </p:spPr>
      </p:pic>
      <p:graphicFrame>
        <p:nvGraphicFramePr>
          <p:cNvPr id="4" name="对象 3"/>
          <p:cNvGraphicFramePr/>
          <p:nvPr/>
        </p:nvGraphicFramePr>
        <p:xfrm>
          <a:off x="7925435" y="2936240"/>
          <a:ext cx="3974465" cy="117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0" imgW="4857750" imgH="1085850" progId="Paint.Picture">
                  <p:embed/>
                </p:oleObj>
              </mc:Choice>
              <mc:Fallback>
                <p:oleObj name="" r:id="rId10" imgW="4857750" imgH="108585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25435" y="2936240"/>
                        <a:ext cx="3974465" cy="1175385"/>
                      </a:xfrm>
                      <a:prstGeom prst="rect">
                        <a:avLst/>
                      </a:prstGeom>
                      <a:ln w="41275" cmpd="sng">
                        <a:solidFill>
                          <a:schemeClr val="tx1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圆角矩形 8"/>
          <p:cNvSpPr/>
          <p:nvPr/>
        </p:nvSpPr>
        <p:spPr>
          <a:xfrm>
            <a:off x="8737600" y="3050540"/>
            <a:ext cx="579755" cy="946150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9385300" y="3051175"/>
            <a:ext cx="1633855" cy="946150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7755" y="3411220"/>
            <a:ext cx="6393180" cy="344678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255" y="5155565"/>
            <a:ext cx="3002280" cy="1046480"/>
            <a:chOff x="-1" y="2402"/>
            <a:chExt cx="4728" cy="1648"/>
          </a:xfrm>
        </p:grpSpPr>
        <p:sp>
          <p:nvSpPr>
            <p:cNvPr id="36" name="矩形 35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2"/>
            </p:custDataLst>
          </p:nvPr>
        </p:nvSpPr>
        <p:spPr bwMode="auto">
          <a:xfrm>
            <a:off x="264160" y="902970"/>
            <a:ext cx="156210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6"/>
            </p:custDataLst>
          </p:nvPr>
        </p:nvSpPr>
        <p:spPr bwMode="auto">
          <a:xfrm>
            <a:off x="304165" y="57835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7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8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9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rcRect t="5623"/>
          <a:stretch>
            <a:fillRect/>
          </a:stretch>
        </p:blipFill>
        <p:spPr>
          <a:xfrm>
            <a:off x="2360930" y="0"/>
            <a:ext cx="5905500" cy="3524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28925" y="128270"/>
            <a:ext cx="7744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杆系与实体元对比结果</a:t>
            </a:r>
            <a:endParaRPr lang="zh-CN" altLang="en-US" b="1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42070" y="242570"/>
            <a:ext cx="241935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周期差别百分比：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T1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16%</a:t>
            </a:r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T2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15%</a:t>
            </a:r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T3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13.5%</a:t>
            </a:r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T4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8%</a:t>
            </a:r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T5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11%</a:t>
            </a:r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T6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7.8%</a:t>
            </a:r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T7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4.2%</a:t>
            </a:r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T8</a:t>
            </a: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5.6%</a:t>
            </a:r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43670" y="5246370"/>
            <a:ext cx="27876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趋势基本一致；</a:t>
            </a:r>
            <a:endParaRPr 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有一定误差：</a:t>
            </a:r>
            <a:endParaRPr 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高阶阵型呈现减小趋势；</a:t>
            </a:r>
            <a:endParaRPr 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进而对比稳态结果</a:t>
            </a:r>
            <a:endParaRPr lang="zh-CN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255" y="5155565"/>
            <a:ext cx="3002280" cy="1046480"/>
            <a:chOff x="-1" y="2402"/>
            <a:chExt cx="4728" cy="1648"/>
          </a:xfrm>
        </p:grpSpPr>
        <p:sp>
          <p:nvSpPr>
            <p:cNvPr id="36" name="矩形 35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1"/>
            </p:custDataLst>
          </p:nvPr>
        </p:nvSpPr>
        <p:spPr bwMode="auto">
          <a:xfrm>
            <a:off x="264160" y="902970"/>
            <a:ext cx="156210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5"/>
            </p:custDataLst>
          </p:nvPr>
        </p:nvSpPr>
        <p:spPr bwMode="auto">
          <a:xfrm>
            <a:off x="304165" y="57835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6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7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8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8925" y="128270"/>
            <a:ext cx="7744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杆系与实体元对比结果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0930" y="-13335"/>
            <a:ext cx="9900920" cy="689038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255" y="5155565"/>
            <a:ext cx="3002280" cy="1046480"/>
            <a:chOff x="-1" y="2402"/>
            <a:chExt cx="4728" cy="1648"/>
          </a:xfrm>
        </p:grpSpPr>
        <p:sp>
          <p:nvSpPr>
            <p:cNvPr id="36" name="矩形 35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1"/>
            </p:custDataLst>
          </p:nvPr>
        </p:nvSpPr>
        <p:spPr bwMode="auto">
          <a:xfrm>
            <a:off x="264160" y="902970"/>
            <a:ext cx="156210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5"/>
            </p:custDataLst>
          </p:nvPr>
        </p:nvSpPr>
        <p:spPr bwMode="auto">
          <a:xfrm>
            <a:off x="304165" y="57835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6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7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8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8925" y="128270"/>
            <a:ext cx="7744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杆系与实体元对比结果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5" name="对象 4"/>
          <p:cNvGraphicFramePr/>
          <p:nvPr/>
        </p:nvGraphicFramePr>
        <p:xfrm>
          <a:off x="2370455" y="-5715"/>
          <a:ext cx="9846945" cy="6863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9" imgW="9839325" imgH="6858000" progId="Paint.Picture">
                  <p:embed/>
                </p:oleObj>
              </mc:Choice>
              <mc:Fallback>
                <p:oleObj name="" r:id="rId9" imgW="9839325" imgH="68580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70455" y="-5715"/>
                        <a:ext cx="9846945" cy="6863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0" y="313055"/>
            <a:ext cx="3002280" cy="1046480"/>
            <a:chOff x="-1" y="2402"/>
            <a:chExt cx="4728" cy="1648"/>
          </a:xfrm>
        </p:grpSpPr>
        <p:sp>
          <p:nvSpPr>
            <p:cNvPr id="5" name="矩形 4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矩形 41"/>
          <p:cNvSpPr/>
          <p:nvPr>
            <p:custDataLst>
              <p:tags r:id="rId1"/>
            </p:custDataLst>
          </p:nvPr>
        </p:nvSpPr>
        <p:spPr bwMode="auto">
          <a:xfrm>
            <a:off x="4177030" y="1629410"/>
            <a:ext cx="495871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1" spc="150" dirty="0">
                <a:latin typeface="微软雅黑" panose="020B0503020204020204" charset="-122"/>
                <a:ea typeface="微软雅黑" panose="020B0503020204020204" charset="-122"/>
              </a:rPr>
              <a:t>建模</a:t>
            </a:r>
            <a:r>
              <a:rPr lang="en-US" altLang="zh-CN" sz="1400" b="1" spc="150" dirty="0">
                <a:latin typeface="微软雅黑" panose="020B0503020204020204" charset="-122"/>
                <a:ea typeface="微软雅黑" panose="020B0503020204020204" charset="-122"/>
              </a:rPr>
              <a:t>;</a:t>
            </a:r>
            <a:endParaRPr lang="zh-CN" altLang="en-US" sz="1400" b="1" spc="15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b="1" spc="150" dirty="0">
                <a:latin typeface="微软雅黑" panose="020B0503020204020204" charset="-122"/>
                <a:ea typeface="微软雅黑" panose="020B0503020204020204" charset="-122"/>
              </a:rPr>
              <a:t>静力计算</a:t>
            </a:r>
            <a:r>
              <a:rPr lang="zh-CN" altLang="en-US" sz="1400" spc="15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1400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当量荷载、地基基础</a:t>
            </a:r>
            <a:r>
              <a:rPr lang="zh-CN" altLang="en-US" sz="1400" spc="150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1400" spc="150" dirty="0">
                <a:latin typeface="微软雅黑" panose="020B0503020204020204" charset="-122"/>
                <a:ea typeface="微软雅黑" panose="020B0503020204020204" charset="-122"/>
              </a:rPr>
              <a:t>;</a:t>
            </a:r>
            <a:endParaRPr lang="zh-CN" altLang="en-US" sz="1400" spc="15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b="1" spc="150" dirty="0">
                <a:latin typeface="微软雅黑" panose="020B0503020204020204" charset="-122"/>
                <a:ea typeface="微软雅黑" panose="020B0503020204020204" charset="-122"/>
              </a:rPr>
              <a:t>动力计算</a:t>
            </a:r>
            <a:r>
              <a:rPr lang="zh-CN" altLang="en-US" sz="1400" spc="15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1400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杆单元、实体单元</a:t>
            </a:r>
            <a:r>
              <a:rPr lang="zh-CN" altLang="en-US" sz="1400" spc="150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1400" spc="150" dirty="0">
                <a:latin typeface="微软雅黑" panose="020B0503020204020204" charset="-122"/>
                <a:ea typeface="微软雅黑" panose="020B0503020204020204" charset="-122"/>
              </a:rPr>
              <a:t>; </a:t>
            </a:r>
            <a:r>
              <a:rPr lang="zh-CN" altLang="en-US" sz="1400" b="1" spc="150" dirty="0">
                <a:latin typeface="微软雅黑" panose="020B0503020204020204" charset="-122"/>
                <a:ea typeface="微软雅黑" panose="020B0503020204020204" charset="-122"/>
              </a:rPr>
              <a:t>结果查看</a:t>
            </a:r>
            <a:endParaRPr lang="zh-CN" altLang="en-US" sz="1400" b="1" spc="1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>
            <p:custDataLst>
              <p:tags r:id="rId2"/>
            </p:custDataLst>
          </p:nvPr>
        </p:nvSpPr>
        <p:spPr bwMode="auto">
          <a:xfrm>
            <a:off x="4177101" y="1113997"/>
            <a:ext cx="4958418" cy="48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latin typeface="微软雅黑" panose="020B0503020204020204" charset="-122"/>
                <a:ea typeface="微软雅黑" panose="020B0503020204020204" charset="-122"/>
              </a:rPr>
              <a:t>分析流程</a:t>
            </a:r>
            <a:endParaRPr lang="zh-CN" altLang="en-US" sz="2000" b="1" spc="3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椭圆 35"/>
          <p:cNvSpPr/>
          <p:nvPr>
            <p:custDataLst>
              <p:tags r:id="rId3"/>
            </p:custDataLst>
          </p:nvPr>
        </p:nvSpPr>
        <p:spPr>
          <a:xfrm>
            <a:off x="3474085" y="1225484"/>
            <a:ext cx="703018" cy="7030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 dirty="0">
              <a:latin typeface="+mn-ea"/>
            </a:endParaRPr>
          </a:p>
        </p:txBody>
      </p:sp>
      <p:sp>
        <p:nvSpPr>
          <p:cNvPr id="44" name="任意多边形 43"/>
          <p:cNvSpPr/>
          <p:nvPr>
            <p:custDataLst>
              <p:tags r:id="rId4"/>
            </p:custDataLst>
          </p:nvPr>
        </p:nvSpPr>
        <p:spPr bwMode="auto">
          <a:xfrm>
            <a:off x="3626918" y="1385660"/>
            <a:ext cx="397351" cy="382665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>
            <p:custDataLst>
              <p:tags r:id="rId5"/>
            </p:custDataLst>
          </p:nvPr>
        </p:nvSpPr>
        <p:spPr bwMode="auto">
          <a:xfrm>
            <a:off x="4177101" y="2900636"/>
            <a:ext cx="4958418" cy="4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常见问题规避</a:t>
            </a:r>
            <a:endParaRPr lang="zh-CN" altLang="en-US" sz="14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7" name="文本框 46"/>
          <p:cNvSpPr txBox="1"/>
          <p:nvPr>
            <p:custDataLst>
              <p:tags r:id="rId6"/>
            </p:custDataLst>
          </p:nvPr>
        </p:nvSpPr>
        <p:spPr bwMode="auto">
          <a:xfrm>
            <a:off x="4177101" y="2314029"/>
            <a:ext cx="4958418" cy="48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>
            <p:custDataLst>
              <p:tags r:id="rId7"/>
            </p:custDataLst>
          </p:nvPr>
        </p:nvSpPr>
        <p:spPr bwMode="auto">
          <a:xfrm>
            <a:off x="4185285" y="5443220"/>
            <a:ext cx="495871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杆系与实体元对比结果</a:t>
            </a:r>
            <a:endParaRPr lang="en-US" altLang="zh-CN" sz="14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ANSYS</a:t>
            </a:r>
            <a:r>
              <a:rPr lang="zh-CN" altLang="en-US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对比结果</a:t>
            </a:r>
            <a:endParaRPr lang="zh-CN" altLang="en-US" sz="14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14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8"/>
            </p:custDataLst>
          </p:nvPr>
        </p:nvSpPr>
        <p:spPr bwMode="auto">
          <a:xfrm>
            <a:off x="4185091" y="4926702"/>
            <a:ext cx="4958418" cy="48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矩形 47"/>
          <p:cNvSpPr/>
          <p:nvPr>
            <p:custDataLst>
              <p:tags r:id="rId9"/>
            </p:custDataLst>
          </p:nvPr>
        </p:nvSpPr>
        <p:spPr bwMode="auto">
          <a:xfrm>
            <a:off x="4177101" y="4171788"/>
            <a:ext cx="4958418" cy="4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瞬态为何消失</a:t>
            </a:r>
            <a:endParaRPr lang="zh-CN" altLang="en-US" sz="14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1400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10"/>
            </p:custDataLst>
          </p:nvPr>
        </p:nvSpPr>
        <p:spPr bwMode="auto">
          <a:xfrm>
            <a:off x="4177101" y="3656301"/>
            <a:ext cx="4958418" cy="48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椭圆 16"/>
          <p:cNvSpPr/>
          <p:nvPr>
            <p:custDataLst>
              <p:tags r:id="rId11"/>
            </p:custDataLst>
          </p:nvPr>
        </p:nvSpPr>
        <p:spPr>
          <a:xfrm>
            <a:off x="3474085" y="3816520"/>
            <a:ext cx="703018" cy="7030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 dirty="0">
              <a:latin typeface="+mn-ea"/>
            </a:endParaRPr>
          </a:p>
        </p:txBody>
      </p:sp>
      <p:cxnSp>
        <p:nvCxnSpPr>
          <p:cNvPr id="61" name="直接连接符 60"/>
          <p:cNvCxnSpPr/>
          <p:nvPr>
            <p:custDataLst>
              <p:tags r:id="rId12"/>
            </p:custDataLst>
          </p:nvPr>
        </p:nvCxnSpPr>
        <p:spPr>
          <a:xfrm>
            <a:off x="4329357" y="2229143"/>
            <a:ext cx="3992032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>
            <p:custDataLst>
              <p:tags r:id="rId13"/>
            </p:custDataLst>
          </p:nvPr>
        </p:nvCxnSpPr>
        <p:spPr>
          <a:xfrm>
            <a:off x="4316022" y="3354880"/>
            <a:ext cx="3992032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>
            <p:custDataLst>
              <p:tags r:id="rId14"/>
            </p:custDataLst>
          </p:nvPr>
        </p:nvCxnSpPr>
        <p:spPr>
          <a:xfrm>
            <a:off x="4316022" y="4626031"/>
            <a:ext cx="3992032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15"/>
            </p:custDataLst>
          </p:nvPr>
        </p:nvCxnSpPr>
        <p:spPr>
          <a:xfrm>
            <a:off x="4316196" y="6042598"/>
            <a:ext cx="3992032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399915" y="293370"/>
            <a:ext cx="4673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800"/>
          </a:p>
        </p:txBody>
      </p:sp>
      <p:sp>
        <p:nvSpPr>
          <p:cNvPr id="23" name="椭圆 22"/>
          <p:cNvSpPr/>
          <p:nvPr>
            <p:custDataLst>
              <p:tags r:id="rId16"/>
            </p:custDataLst>
          </p:nvPr>
        </p:nvSpPr>
        <p:spPr>
          <a:xfrm>
            <a:off x="3474085" y="2440874"/>
            <a:ext cx="703018" cy="7030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 dirty="0">
              <a:latin typeface="+mn-ea"/>
            </a:endParaRPr>
          </a:p>
        </p:txBody>
      </p:sp>
      <p:sp>
        <p:nvSpPr>
          <p:cNvPr id="24" name="任意多边形 23"/>
          <p:cNvSpPr/>
          <p:nvPr>
            <p:custDataLst>
              <p:tags r:id="rId17"/>
            </p:custDataLst>
          </p:nvPr>
        </p:nvSpPr>
        <p:spPr bwMode="auto">
          <a:xfrm>
            <a:off x="3635205" y="2644957"/>
            <a:ext cx="380777" cy="296120"/>
          </a:xfrm>
          <a:custGeom>
            <a:avLst/>
            <a:gdLst>
              <a:gd name="T0" fmla="*/ 2471 w 2903"/>
              <a:gd name="T1" fmla="*/ 1598 h 2261"/>
              <a:gd name="T2" fmla="*/ 2471 w 2903"/>
              <a:gd name="T3" fmla="*/ 2127 h 2261"/>
              <a:gd name="T4" fmla="*/ 2505 w 2903"/>
              <a:gd name="T5" fmla="*/ 2127 h 2261"/>
              <a:gd name="T6" fmla="*/ 2572 w 2903"/>
              <a:gd name="T7" fmla="*/ 2194 h 2261"/>
              <a:gd name="T8" fmla="*/ 2505 w 2903"/>
              <a:gd name="T9" fmla="*/ 2261 h 2261"/>
              <a:gd name="T10" fmla="*/ 2405 w 2903"/>
              <a:gd name="T11" fmla="*/ 2261 h 2261"/>
              <a:gd name="T12" fmla="*/ 2124 w 2903"/>
              <a:gd name="T13" fmla="*/ 2261 h 2261"/>
              <a:gd name="T14" fmla="*/ 398 w 2903"/>
              <a:gd name="T15" fmla="*/ 2261 h 2261"/>
              <a:gd name="T16" fmla="*/ 0 w 2903"/>
              <a:gd name="T17" fmla="*/ 1863 h 2261"/>
              <a:gd name="T18" fmla="*/ 398 w 2903"/>
              <a:gd name="T19" fmla="*/ 1465 h 2261"/>
              <a:gd name="T20" fmla="*/ 2124 w 2903"/>
              <a:gd name="T21" fmla="*/ 1465 h 2261"/>
              <a:gd name="T22" fmla="*/ 2405 w 2903"/>
              <a:gd name="T23" fmla="*/ 1465 h 2261"/>
              <a:gd name="T24" fmla="*/ 2505 w 2903"/>
              <a:gd name="T25" fmla="*/ 1465 h 2261"/>
              <a:gd name="T26" fmla="*/ 2572 w 2903"/>
              <a:gd name="T27" fmla="*/ 1532 h 2261"/>
              <a:gd name="T28" fmla="*/ 2505 w 2903"/>
              <a:gd name="T29" fmla="*/ 1598 h 2261"/>
              <a:gd name="T30" fmla="*/ 2471 w 2903"/>
              <a:gd name="T31" fmla="*/ 1598 h 2261"/>
              <a:gd name="T32" fmla="*/ 2836 w 2903"/>
              <a:gd name="T33" fmla="*/ 1195 h 2261"/>
              <a:gd name="T34" fmla="*/ 2786 w 2903"/>
              <a:gd name="T35" fmla="*/ 1195 h 2261"/>
              <a:gd name="T36" fmla="*/ 2786 w 2903"/>
              <a:gd name="T37" fmla="*/ 786 h 2261"/>
              <a:gd name="T38" fmla="*/ 2836 w 2903"/>
              <a:gd name="T39" fmla="*/ 786 h 2261"/>
              <a:gd name="T40" fmla="*/ 2903 w 2903"/>
              <a:gd name="T41" fmla="*/ 720 h 2261"/>
              <a:gd name="T42" fmla="*/ 2836 w 2903"/>
              <a:gd name="T43" fmla="*/ 653 h 2261"/>
              <a:gd name="T44" fmla="*/ 2720 w 2903"/>
              <a:gd name="T45" fmla="*/ 653 h 2261"/>
              <a:gd name="T46" fmla="*/ 2455 w 2903"/>
              <a:gd name="T47" fmla="*/ 653 h 2261"/>
              <a:gd name="T48" fmla="*/ 1005 w 2903"/>
              <a:gd name="T49" fmla="*/ 653 h 2261"/>
              <a:gd name="T50" fmla="*/ 668 w 2903"/>
              <a:gd name="T51" fmla="*/ 991 h 2261"/>
              <a:gd name="T52" fmla="*/ 1005 w 2903"/>
              <a:gd name="T53" fmla="*/ 1328 h 2261"/>
              <a:gd name="T54" fmla="*/ 2455 w 2903"/>
              <a:gd name="T55" fmla="*/ 1328 h 2261"/>
              <a:gd name="T56" fmla="*/ 2720 w 2903"/>
              <a:gd name="T57" fmla="*/ 1328 h 2261"/>
              <a:gd name="T58" fmla="*/ 2836 w 2903"/>
              <a:gd name="T59" fmla="*/ 1328 h 2261"/>
              <a:gd name="T60" fmla="*/ 2903 w 2903"/>
              <a:gd name="T61" fmla="*/ 1262 h 2261"/>
              <a:gd name="T62" fmla="*/ 2836 w 2903"/>
              <a:gd name="T63" fmla="*/ 1195 h 2261"/>
              <a:gd name="T64" fmla="*/ 226 w 2903"/>
              <a:gd name="T65" fmla="*/ 405 h 2261"/>
              <a:gd name="T66" fmla="*/ 159 w 2903"/>
              <a:gd name="T67" fmla="*/ 472 h 2261"/>
              <a:gd name="T68" fmla="*/ 226 w 2903"/>
              <a:gd name="T69" fmla="*/ 539 h 2261"/>
              <a:gd name="T70" fmla="*/ 323 w 2903"/>
              <a:gd name="T71" fmla="*/ 539 h 2261"/>
              <a:gd name="T72" fmla="*/ 671 w 2903"/>
              <a:gd name="T73" fmla="*/ 539 h 2261"/>
              <a:gd name="T74" fmla="*/ 2248 w 2903"/>
              <a:gd name="T75" fmla="*/ 539 h 2261"/>
              <a:gd name="T76" fmla="*/ 2517 w 2903"/>
              <a:gd name="T77" fmla="*/ 269 h 2261"/>
              <a:gd name="T78" fmla="*/ 2248 w 2903"/>
              <a:gd name="T79" fmla="*/ 0 h 2261"/>
              <a:gd name="T80" fmla="*/ 671 w 2903"/>
              <a:gd name="T81" fmla="*/ 0 h 2261"/>
              <a:gd name="T82" fmla="*/ 323 w 2903"/>
              <a:gd name="T83" fmla="*/ 0 h 2261"/>
              <a:gd name="T84" fmla="*/ 226 w 2903"/>
              <a:gd name="T85" fmla="*/ 0 h 2261"/>
              <a:gd name="T86" fmla="*/ 159 w 2903"/>
              <a:gd name="T87" fmla="*/ 66 h 2261"/>
              <a:gd name="T88" fmla="*/ 226 w 2903"/>
              <a:gd name="T89" fmla="*/ 133 h 2261"/>
              <a:gd name="T90" fmla="*/ 257 w 2903"/>
              <a:gd name="T91" fmla="*/ 133 h 2261"/>
              <a:gd name="T92" fmla="*/ 257 w 2903"/>
              <a:gd name="T93" fmla="*/ 405 h 2261"/>
              <a:gd name="T94" fmla="*/ 226 w 2903"/>
              <a:gd name="T95" fmla="*/ 405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03" h="2261">
                <a:moveTo>
                  <a:pt x="2471" y="1598"/>
                </a:moveTo>
                <a:lnTo>
                  <a:pt x="2471" y="2127"/>
                </a:lnTo>
                <a:lnTo>
                  <a:pt x="2505" y="2127"/>
                </a:lnTo>
                <a:cubicBezTo>
                  <a:pt x="2542" y="2127"/>
                  <a:pt x="2572" y="2157"/>
                  <a:pt x="2572" y="2194"/>
                </a:cubicBezTo>
                <a:cubicBezTo>
                  <a:pt x="2572" y="2231"/>
                  <a:pt x="2542" y="2261"/>
                  <a:pt x="2505" y="2261"/>
                </a:cubicBezTo>
                <a:lnTo>
                  <a:pt x="2405" y="2261"/>
                </a:lnTo>
                <a:lnTo>
                  <a:pt x="2124" y="2261"/>
                </a:lnTo>
                <a:lnTo>
                  <a:pt x="398" y="2261"/>
                </a:lnTo>
                <a:cubicBezTo>
                  <a:pt x="178" y="2261"/>
                  <a:pt x="0" y="2082"/>
                  <a:pt x="0" y="1863"/>
                </a:cubicBezTo>
                <a:cubicBezTo>
                  <a:pt x="0" y="1643"/>
                  <a:pt x="178" y="1465"/>
                  <a:pt x="398" y="1465"/>
                </a:cubicBezTo>
                <a:lnTo>
                  <a:pt x="2124" y="1465"/>
                </a:lnTo>
                <a:lnTo>
                  <a:pt x="2405" y="1465"/>
                </a:lnTo>
                <a:lnTo>
                  <a:pt x="2505" y="1465"/>
                </a:lnTo>
                <a:cubicBezTo>
                  <a:pt x="2542" y="1465"/>
                  <a:pt x="2572" y="1495"/>
                  <a:pt x="2572" y="1532"/>
                </a:cubicBezTo>
                <a:cubicBezTo>
                  <a:pt x="2572" y="1568"/>
                  <a:pt x="2542" y="1598"/>
                  <a:pt x="2505" y="1598"/>
                </a:cubicBezTo>
                <a:lnTo>
                  <a:pt x="2471" y="1598"/>
                </a:lnTo>
                <a:close/>
                <a:moveTo>
                  <a:pt x="2836" y="1195"/>
                </a:moveTo>
                <a:lnTo>
                  <a:pt x="2786" y="1195"/>
                </a:lnTo>
                <a:lnTo>
                  <a:pt x="2786" y="786"/>
                </a:lnTo>
                <a:lnTo>
                  <a:pt x="2836" y="786"/>
                </a:lnTo>
                <a:cubicBezTo>
                  <a:pt x="2873" y="786"/>
                  <a:pt x="2903" y="757"/>
                  <a:pt x="2903" y="720"/>
                </a:cubicBezTo>
                <a:cubicBezTo>
                  <a:pt x="2903" y="683"/>
                  <a:pt x="2873" y="653"/>
                  <a:pt x="2836" y="653"/>
                </a:cubicBezTo>
                <a:lnTo>
                  <a:pt x="2720" y="653"/>
                </a:lnTo>
                <a:lnTo>
                  <a:pt x="2455" y="653"/>
                </a:lnTo>
                <a:lnTo>
                  <a:pt x="1005" y="653"/>
                </a:lnTo>
                <a:cubicBezTo>
                  <a:pt x="819" y="653"/>
                  <a:pt x="668" y="805"/>
                  <a:pt x="668" y="991"/>
                </a:cubicBezTo>
                <a:cubicBezTo>
                  <a:pt x="668" y="1177"/>
                  <a:pt x="819" y="1328"/>
                  <a:pt x="1005" y="1328"/>
                </a:cubicBezTo>
                <a:lnTo>
                  <a:pt x="2455" y="1328"/>
                </a:lnTo>
                <a:lnTo>
                  <a:pt x="2720" y="1328"/>
                </a:lnTo>
                <a:lnTo>
                  <a:pt x="2836" y="1328"/>
                </a:lnTo>
                <a:cubicBezTo>
                  <a:pt x="2873" y="1328"/>
                  <a:pt x="2903" y="1299"/>
                  <a:pt x="2903" y="1262"/>
                </a:cubicBezTo>
                <a:cubicBezTo>
                  <a:pt x="2903" y="1225"/>
                  <a:pt x="2873" y="1195"/>
                  <a:pt x="2836" y="1195"/>
                </a:cubicBezTo>
                <a:close/>
                <a:moveTo>
                  <a:pt x="226" y="405"/>
                </a:moveTo>
                <a:cubicBezTo>
                  <a:pt x="189" y="405"/>
                  <a:pt x="159" y="435"/>
                  <a:pt x="159" y="472"/>
                </a:cubicBezTo>
                <a:cubicBezTo>
                  <a:pt x="159" y="509"/>
                  <a:pt x="189" y="539"/>
                  <a:pt x="226" y="539"/>
                </a:cubicBezTo>
                <a:lnTo>
                  <a:pt x="323" y="539"/>
                </a:lnTo>
                <a:lnTo>
                  <a:pt x="671" y="539"/>
                </a:lnTo>
                <a:lnTo>
                  <a:pt x="2248" y="539"/>
                </a:lnTo>
                <a:cubicBezTo>
                  <a:pt x="2396" y="539"/>
                  <a:pt x="2517" y="418"/>
                  <a:pt x="2517" y="269"/>
                </a:cubicBezTo>
                <a:cubicBezTo>
                  <a:pt x="2517" y="121"/>
                  <a:pt x="2396" y="0"/>
                  <a:pt x="2248" y="0"/>
                </a:cubicBezTo>
                <a:lnTo>
                  <a:pt x="671" y="0"/>
                </a:lnTo>
                <a:lnTo>
                  <a:pt x="323" y="0"/>
                </a:lnTo>
                <a:lnTo>
                  <a:pt x="226" y="0"/>
                </a:lnTo>
                <a:cubicBezTo>
                  <a:pt x="189" y="0"/>
                  <a:pt x="159" y="30"/>
                  <a:pt x="159" y="66"/>
                </a:cubicBezTo>
                <a:cubicBezTo>
                  <a:pt x="159" y="103"/>
                  <a:pt x="189" y="133"/>
                  <a:pt x="226" y="133"/>
                </a:cubicBezTo>
                <a:lnTo>
                  <a:pt x="257" y="133"/>
                </a:lnTo>
                <a:lnTo>
                  <a:pt x="257" y="405"/>
                </a:lnTo>
                <a:lnTo>
                  <a:pt x="226" y="4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57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8640" y="1760220"/>
            <a:ext cx="12642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</a:t>
            </a:r>
            <a:endParaRPr lang="zh-CN" altLang="en-US" sz="72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72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录</a:t>
            </a:r>
            <a:endParaRPr lang="zh-CN" altLang="en-US" sz="72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任意多边形 6"/>
          <p:cNvSpPr/>
          <p:nvPr>
            <p:custDataLst>
              <p:tags r:id="rId18"/>
            </p:custDataLst>
          </p:nvPr>
        </p:nvSpPr>
        <p:spPr bwMode="auto">
          <a:xfrm>
            <a:off x="3642825" y="4017192"/>
            <a:ext cx="380777" cy="296120"/>
          </a:xfrm>
          <a:custGeom>
            <a:avLst/>
            <a:gdLst>
              <a:gd name="T0" fmla="*/ 2471 w 2903"/>
              <a:gd name="T1" fmla="*/ 1598 h 2261"/>
              <a:gd name="T2" fmla="*/ 2471 w 2903"/>
              <a:gd name="T3" fmla="*/ 2127 h 2261"/>
              <a:gd name="T4" fmla="*/ 2505 w 2903"/>
              <a:gd name="T5" fmla="*/ 2127 h 2261"/>
              <a:gd name="T6" fmla="*/ 2572 w 2903"/>
              <a:gd name="T7" fmla="*/ 2194 h 2261"/>
              <a:gd name="T8" fmla="*/ 2505 w 2903"/>
              <a:gd name="T9" fmla="*/ 2261 h 2261"/>
              <a:gd name="T10" fmla="*/ 2405 w 2903"/>
              <a:gd name="T11" fmla="*/ 2261 h 2261"/>
              <a:gd name="T12" fmla="*/ 2124 w 2903"/>
              <a:gd name="T13" fmla="*/ 2261 h 2261"/>
              <a:gd name="T14" fmla="*/ 398 w 2903"/>
              <a:gd name="T15" fmla="*/ 2261 h 2261"/>
              <a:gd name="T16" fmla="*/ 0 w 2903"/>
              <a:gd name="T17" fmla="*/ 1863 h 2261"/>
              <a:gd name="T18" fmla="*/ 398 w 2903"/>
              <a:gd name="T19" fmla="*/ 1465 h 2261"/>
              <a:gd name="T20" fmla="*/ 2124 w 2903"/>
              <a:gd name="T21" fmla="*/ 1465 h 2261"/>
              <a:gd name="T22" fmla="*/ 2405 w 2903"/>
              <a:gd name="T23" fmla="*/ 1465 h 2261"/>
              <a:gd name="T24" fmla="*/ 2505 w 2903"/>
              <a:gd name="T25" fmla="*/ 1465 h 2261"/>
              <a:gd name="T26" fmla="*/ 2572 w 2903"/>
              <a:gd name="T27" fmla="*/ 1532 h 2261"/>
              <a:gd name="T28" fmla="*/ 2505 w 2903"/>
              <a:gd name="T29" fmla="*/ 1598 h 2261"/>
              <a:gd name="T30" fmla="*/ 2471 w 2903"/>
              <a:gd name="T31" fmla="*/ 1598 h 2261"/>
              <a:gd name="T32" fmla="*/ 2836 w 2903"/>
              <a:gd name="T33" fmla="*/ 1195 h 2261"/>
              <a:gd name="T34" fmla="*/ 2786 w 2903"/>
              <a:gd name="T35" fmla="*/ 1195 h 2261"/>
              <a:gd name="T36" fmla="*/ 2786 w 2903"/>
              <a:gd name="T37" fmla="*/ 786 h 2261"/>
              <a:gd name="T38" fmla="*/ 2836 w 2903"/>
              <a:gd name="T39" fmla="*/ 786 h 2261"/>
              <a:gd name="T40" fmla="*/ 2903 w 2903"/>
              <a:gd name="T41" fmla="*/ 720 h 2261"/>
              <a:gd name="T42" fmla="*/ 2836 w 2903"/>
              <a:gd name="T43" fmla="*/ 653 h 2261"/>
              <a:gd name="T44" fmla="*/ 2720 w 2903"/>
              <a:gd name="T45" fmla="*/ 653 h 2261"/>
              <a:gd name="T46" fmla="*/ 2455 w 2903"/>
              <a:gd name="T47" fmla="*/ 653 h 2261"/>
              <a:gd name="T48" fmla="*/ 1005 w 2903"/>
              <a:gd name="T49" fmla="*/ 653 h 2261"/>
              <a:gd name="T50" fmla="*/ 668 w 2903"/>
              <a:gd name="T51" fmla="*/ 991 h 2261"/>
              <a:gd name="T52" fmla="*/ 1005 w 2903"/>
              <a:gd name="T53" fmla="*/ 1328 h 2261"/>
              <a:gd name="T54" fmla="*/ 2455 w 2903"/>
              <a:gd name="T55" fmla="*/ 1328 h 2261"/>
              <a:gd name="T56" fmla="*/ 2720 w 2903"/>
              <a:gd name="T57" fmla="*/ 1328 h 2261"/>
              <a:gd name="T58" fmla="*/ 2836 w 2903"/>
              <a:gd name="T59" fmla="*/ 1328 h 2261"/>
              <a:gd name="T60" fmla="*/ 2903 w 2903"/>
              <a:gd name="T61" fmla="*/ 1262 h 2261"/>
              <a:gd name="T62" fmla="*/ 2836 w 2903"/>
              <a:gd name="T63" fmla="*/ 1195 h 2261"/>
              <a:gd name="T64" fmla="*/ 226 w 2903"/>
              <a:gd name="T65" fmla="*/ 405 h 2261"/>
              <a:gd name="T66" fmla="*/ 159 w 2903"/>
              <a:gd name="T67" fmla="*/ 472 h 2261"/>
              <a:gd name="T68" fmla="*/ 226 w 2903"/>
              <a:gd name="T69" fmla="*/ 539 h 2261"/>
              <a:gd name="T70" fmla="*/ 323 w 2903"/>
              <a:gd name="T71" fmla="*/ 539 h 2261"/>
              <a:gd name="T72" fmla="*/ 671 w 2903"/>
              <a:gd name="T73" fmla="*/ 539 h 2261"/>
              <a:gd name="T74" fmla="*/ 2248 w 2903"/>
              <a:gd name="T75" fmla="*/ 539 h 2261"/>
              <a:gd name="T76" fmla="*/ 2517 w 2903"/>
              <a:gd name="T77" fmla="*/ 269 h 2261"/>
              <a:gd name="T78" fmla="*/ 2248 w 2903"/>
              <a:gd name="T79" fmla="*/ 0 h 2261"/>
              <a:gd name="T80" fmla="*/ 671 w 2903"/>
              <a:gd name="T81" fmla="*/ 0 h 2261"/>
              <a:gd name="T82" fmla="*/ 323 w 2903"/>
              <a:gd name="T83" fmla="*/ 0 h 2261"/>
              <a:gd name="T84" fmla="*/ 226 w 2903"/>
              <a:gd name="T85" fmla="*/ 0 h 2261"/>
              <a:gd name="T86" fmla="*/ 159 w 2903"/>
              <a:gd name="T87" fmla="*/ 66 h 2261"/>
              <a:gd name="T88" fmla="*/ 226 w 2903"/>
              <a:gd name="T89" fmla="*/ 133 h 2261"/>
              <a:gd name="T90" fmla="*/ 257 w 2903"/>
              <a:gd name="T91" fmla="*/ 133 h 2261"/>
              <a:gd name="T92" fmla="*/ 257 w 2903"/>
              <a:gd name="T93" fmla="*/ 405 h 2261"/>
              <a:gd name="T94" fmla="*/ 226 w 2903"/>
              <a:gd name="T95" fmla="*/ 405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03" h="2261">
                <a:moveTo>
                  <a:pt x="2471" y="1598"/>
                </a:moveTo>
                <a:lnTo>
                  <a:pt x="2471" y="2127"/>
                </a:lnTo>
                <a:lnTo>
                  <a:pt x="2505" y="2127"/>
                </a:lnTo>
                <a:cubicBezTo>
                  <a:pt x="2542" y="2127"/>
                  <a:pt x="2572" y="2157"/>
                  <a:pt x="2572" y="2194"/>
                </a:cubicBezTo>
                <a:cubicBezTo>
                  <a:pt x="2572" y="2231"/>
                  <a:pt x="2542" y="2261"/>
                  <a:pt x="2505" y="2261"/>
                </a:cubicBezTo>
                <a:lnTo>
                  <a:pt x="2405" y="2261"/>
                </a:lnTo>
                <a:lnTo>
                  <a:pt x="2124" y="2261"/>
                </a:lnTo>
                <a:lnTo>
                  <a:pt x="398" y="2261"/>
                </a:lnTo>
                <a:cubicBezTo>
                  <a:pt x="178" y="2261"/>
                  <a:pt x="0" y="2082"/>
                  <a:pt x="0" y="1863"/>
                </a:cubicBezTo>
                <a:cubicBezTo>
                  <a:pt x="0" y="1643"/>
                  <a:pt x="178" y="1465"/>
                  <a:pt x="398" y="1465"/>
                </a:cubicBezTo>
                <a:lnTo>
                  <a:pt x="2124" y="1465"/>
                </a:lnTo>
                <a:lnTo>
                  <a:pt x="2405" y="1465"/>
                </a:lnTo>
                <a:lnTo>
                  <a:pt x="2505" y="1465"/>
                </a:lnTo>
                <a:cubicBezTo>
                  <a:pt x="2542" y="1465"/>
                  <a:pt x="2572" y="1495"/>
                  <a:pt x="2572" y="1532"/>
                </a:cubicBezTo>
                <a:cubicBezTo>
                  <a:pt x="2572" y="1568"/>
                  <a:pt x="2542" y="1598"/>
                  <a:pt x="2505" y="1598"/>
                </a:cubicBezTo>
                <a:lnTo>
                  <a:pt x="2471" y="1598"/>
                </a:lnTo>
                <a:close/>
                <a:moveTo>
                  <a:pt x="2836" y="1195"/>
                </a:moveTo>
                <a:lnTo>
                  <a:pt x="2786" y="1195"/>
                </a:lnTo>
                <a:lnTo>
                  <a:pt x="2786" y="786"/>
                </a:lnTo>
                <a:lnTo>
                  <a:pt x="2836" y="786"/>
                </a:lnTo>
                <a:cubicBezTo>
                  <a:pt x="2873" y="786"/>
                  <a:pt x="2903" y="757"/>
                  <a:pt x="2903" y="720"/>
                </a:cubicBezTo>
                <a:cubicBezTo>
                  <a:pt x="2903" y="683"/>
                  <a:pt x="2873" y="653"/>
                  <a:pt x="2836" y="653"/>
                </a:cubicBezTo>
                <a:lnTo>
                  <a:pt x="2720" y="653"/>
                </a:lnTo>
                <a:lnTo>
                  <a:pt x="2455" y="653"/>
                </a:lnTo>
                <a:lnTo>
                  <a:pt x="1005" y="653"/>
                </a:lnTo>
                <a:cubicBezTo>
                  <a:pt x="819" y="653"/>
                  <a:pt x="668" y="805"/>
                  <a:pt x="668" y="991"/>
                </a:cubicBezTo>
                <a:cubicBezTo>
                  <a:pt x="668" y="1177"/>
                  <a:pt x="819" y="1328"/>
                  <a:pt x="1005" y="1328"/>
                </a:cubicBezTo>
                <a:lnTo>
                  <a:pt x="2455" y="1328"/>
                </a:lnTo>
                <a:lnTo>
                  <a:pt x="2720" y="1328"/>
                </a:lnTo>
                <a:lnTo>
                  <a:pt x="2836" y="1328"/>
                </a:lnTo>
                <a:cubicBezTo>
                  <a:pt x="2873" y="1328"/>
                  <a:pt x="2903" y="1299"/>
                  <a:pt x="2903" y="1262"/>
                </a:cubicBezTo>
                <a:cubicBezTo>
                  <a:pt x="2903" y="1225"/>
                  <a:pt x="2873" y="1195"/>
                  <a:pt x="2836" y="1195"/>
                </a:cubicBezTo>
                <a:close/>
                <a:moveTo>
                  <a:pt x="226" y="405"/>
                </a:moveTo>
                <a:cubicBezTo>
                  <a:pt x="189" y="405"/>
                  <a:pt x="159" y="435"/>
                  <a:pt x="159" y="472"/>
                </a:cubicBezTo>
                <a:cubicBezTo>
                  <a:pt x="159" y="509"/>
                  <a:pt x="189" y="539"/>
                  <a:pt x="226" y="539"/>
                </a:cubicBezTo>
                <a:lnTo>
                  <a:pt x="323" y="539"/>
                </a:lnTo>
                <a:lnTo>
                  <a:pt x="671" y="539"/>
                </a:lnTo>
                <a:lnTo>
                  <a:pt x="2248" y="539"/>
                </a:lnTo>
                <a:cubicBezTo>
                  <a:pt x="2396" y="539"/>
                  <a:pt x="2517" y="418"/>
                  <a:pt x="2517" y="269"/>
                </a:cubicBezTo>
                <a:cubicBezTo>
                  <a:pt x="2517" y="121"/>
                  <a:pt x="2396" y="0"/>
                  <a:pt x="2248" y="0"/>
                </a:cubicBezTo>
                <a:lnTo>
                  <a:pt x="671" y="0"/>
                </a:lnTo>
                <a:lnTo>
                  <a:pt x="323" y="0"/>
                </a:lnTo>
                <a:lnTo>
                  <a:pt x="226" y="0"/>
                </a:lnTo>
                <a:cubicBezTo>
                  <a:pt x="189" y="0"/>
                  <a:pt x="159" y="30"/>
                  <a:pt x="159" y="66"/>
                </a:cubicBezTo>
                <a:cubicBezTo>
                  <a:pt x="159" y="103"/>
                  <a:pt x="189" y="133"/>
                  <a:pt x="226" y="133"/>
                </a:cubicBezTo>
                <a:lnTo>
                  <a:pt x="257" y="133"/>
                </a:lnTo>
                <a:lnTo>
                  <a:pt x="257" y="405"/>
                </a:lnTo>
                <a:lnTo>
                  <a:pt x="226" y="4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57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19"/>
            </p:custDataLst>
          </p:nvPr>
        </p:nvSpPr>
        <p:spPr>
          <a:xfrm>
            <a:off x="3482340" y="4980874"/>
            <a:ext cx="703018" cy="7030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 dirty="0">
              <a:latin typeface="+mn-ea"/>
            </a:endParaRPr>
          </a:p>
        </p:txBody>
      </p:sp>
      <p:sp>
        <p:nvSpPr>
          <p:cNvPr id="11" name="任意多边形 10"/>
          <p:cNvSpPr/>
          <p:nvPr>
            <p:custDataLst>
              <p:tags r:id="rId20"/>
            </p:custDataLst>
          </p:nvPr>
        </p:nvSpPr>
        <p:spPr bwMode="auto">
          <a:xfrm>
            <a:off x="3643460" y="5188132"/>
            <a:ext cx="380777" cy="296120"/>
          </a:xfrm>
          <a:custGeom>
            <a:avLst/>
            <a:gdLst>
              <a:gd name="T0" fmla="*/ 2471 w 2903"/>
              <a:gd name="T1" fmla="*/ 1598 h 2261"/>
              <a:gd name="T2" fmla="*/ 2471 w 2903"/>
              <a:gd name="T3" fmla="*/ 2127 h 2261"/>
              <a:gd name="T4" fmla="*/ 2505 w 2903"/>
              <a:gd name="T5" fmla="*/ 2127 h 2261"/>
              <a:gd name="T6" fmla="*/ 2572 w 2903"/>
              <a:gd name="T7" fmla="*/ 2194 h 2261"/>
              <a:gd name="T8" fmla="*/ 2505 w 2903"/>
              <a:gd name="T9" fmla="*/ 2261 h 2261"/>
              <a:gd name="T10" fmla="*/ 2405 w 2903"/>
              <a:gd name="T11" fmla="*/ 2261 h 2261"/>
              <a:gd name="T12" fmla="*/ 2124 w 2903"/>
              <a:gd name="T13" fmla="*/ 2261 h 2261"/>
              <a:gd name="T14" fmla="*/ 398 w 2903"/>
              <a:gd name="T15" fmla="*/ 2261 h 2261"/>
              <a:gd name="T16" fmla="*/ 0 w 2903"/>
              <a:gd name="T17" fmla="*/ 1863 h 2261"/>
              <a:gd name="T18" fmla="*/ 398 w 2903"/>
              <a:gd name="T19" fmla="*/ 1465 h 2261"/>
              <a:gd name="T20" fmla="*/ 2124 w 2903"/>
              <a:gd name="T21" fmla="*/ 1465 h 2261"/>
              <a:gd name="T22" fmla="*/ 2405 w 2903"/>
              <a:gd name="T23" fmla="*/ 1465 h 2261"/>
              <a:gd name="T24" fmla="*/ 2505 w 2903"/>
              <a:gd name="T25" fmla="*/ 1465 h 2261"/>
              <a:gd name="T26" fmla="*/ 2572 w 2903"/>
              <a:gd name="T27" fmla="*/ 1532 h 2261"/>
              <a:gd name="T28" fmla="*/ 2505 w 2903"/>
              <a:gd name="T29" fmla="*/ 1598 h 2261"/>
              <a:gd name="T30" fmla="*/ 2471 w 2903"/>
              <a:gd name="T31" fmla="*/ 1598 h 2261"/>
              <a:gd name="T32" fmla="*/ 2836 w 2903"/>
              <a:gd name="T33" fmla="*/ 1195 h 2261"/>
              <a:gd name="T34" fmla="*/ 2786 w 2903"/>
              <a:gd name="T35" fmla="*/ 1195 h 2261"/>
              <a:gd name="T36" fmla="*/ 2786 w 2903"/>
              <a:gd name="T37" fmla="*/ 786 h 2261"/>
              <a:gd name="T38" fmla="*/ 2836 w 2903"/>
              <a:gd name="T39" fmla="*/ 786 h 2261"/>
              <a:gd name="T40" fmla="*/ 2903 w 2903"/>
              <a:gd name="T41" fmla="*/ 720 h 2261"/>
              <a:gd name="T42" fmla="*/ 2836 w 2903"/>
              <a:gd name="T43" fmla="*/ 653 h 2261"/>
              <a:gd name="T44" fmla="*/ 2720 w 2903"/>
              <a:gd name="T45" fmla="*/ 653 h 2261"/>
              <a:gd name="T46" fmla="*/ 2455 w 2903"/>
              <a:gd name="T47" fmla="*/ 653 h 2261"/>
              <a:gd name="T48" fmla="*/ 1005 w 2903"/>
              <a:gd name="T49" fmla="*/ 653 h 2261"/>
              <a:gd name="T50" fmla="*/ 668 w 2903"/>
              <a:gd name="T51" fmla="*/ 991 h 2261"/>
              <a:gd name="T52" fmla="*/ 1005 w 2903"/>
              <a:gd name="T53" fmla="*/ 1328 h 2261"/>
              <a:gd name="T54" fmla="*/ 2455 w 2903"/>
              <a:gd name="T55" fmla="*/ 1328 h 2261"/>
              <a:gd name="T56" fmla="*/ 2720 w 2903"/>
              <a:gd name="T57" fmla="*/ 1328 h 2261"/>
              <a:gd name="T58" fmla="*/ 2836 w 2903"/>
              <a:gd name="T59" fmla="*/ 1328 h 2261"/>
              <a:gd name="T60" fmla="*/ 2903 w 2903"/>
              <a:gd name="T61" fmla="*/ 1262 h 2261"/>
              <a:gd name="T62" fmla="*/ 2836 w 2903"/>
              <a:gd name="T63" fmla="*/ 1195 h 2261"/>
              <a:gd name="T64" fmla="*/ 226 w 2903"/>
              <a:gd name="T65" fmla="*/ 405 h 2261"/>
              <a:gd name="T66" fmla="*/ 159 w 2903"/>
              <a:gd name="T67" fmla="*/ 472 h 2261"/>
              <a:gd name="T68" fmla="*/ 226 w 2903"/>
              <a:gd name="T69" fmla="*/ 539 h 2261"/>
              <a:gd name="T70" fmla="*/ 323 w 2903"/>
              <a:gd name="T71" fmla="*/ 539 h 2261"/>
              <a:gd name="T72" fmla="*/ 671 w 2903"/>
              <a:gd name="T73" fmla="*/ 539 h 2261"/>
              <a:gd name="T74" fmla="*/ 2248 w 2903"/>
              <a:gd name="T75" fmla="*/ 539 h 2261"/>
              <a:gd name="T76" fmla="*/ 2517 w 2903"/>
              <a:gd name="T77" fmla="*/ 269 h 2261"/>
              <a:gd name="T78" fmla="*/ 2248 w 2903"/>
              <a:gd name="T79" fmla="*/ 0 h 2261"/>
              <a:gd name="T80" fmla="*/ 671 w 2903"/>
              <a:gd name="T81" fmla="*/ 0 h 2261"/>
              <a:gd name="T82" fmla="*/ 323 w 2903"/>
              <a:gd name="T83" fmla="*/ 0 h 2261"/>
              <a:gd name="T84" fmla="*/ 226 w 2903"/>
              <a:gd name="T85" fmla="*/ 0 h 2261"/>
              <a:gd name="T86" fmla="*/ 159 w 2903"/>
              <a:gd name="T87" fmla="*/ 66 h 2261"/>
              <a:gd name="T88" fmla="*/ 226 w 2903"/>
              <a:gd name="T89" fmla="*/ 133 h 2261"/>
              <a:gd name="T90" fmla="*/ 257 w 2903"/>
              <a:gd name="T91" fmla="*/ 133 h 2261"/>
              <a:gd name="T92" fmla="*/ 257 w 2903"/>
              <a:gd name="T93" fmla="*/ 405 h 2261"/>
              <a:gd name="T94" fmla="*/ 226 w 2903"/>
              <a:gd name="T95" fmla="*/ 405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03" h="2261">
                <a:moveTo>
                  <a:pt x="2471" y="1598"/>
                </a:moveTo>
                <a:lnTo>
                  <a:pt x="2471" y="2127"/>
                </a:lnTo>
                <a:lnTo>
                  <a:pt x="2505" y="2127"/>
                </a:lnTo>
                <a:cubicBezTo>
                  <a:pt x="2542" y="2127"/>
                  <a:pt x="2572" y="2157"/>
                  <a:pt x="2572" y="2194"/>
                </a:cubicBezTo>
                <a:cubicBezTo>
                  <a:pt x="2572" y="2231"/>
                  <a:pt x="2542" y="2261"/>
                  <a:pt x="2505" y="2261"/>
                </a:cubicBezTo>
                <a:lnTo>
                  <a:pt x="2405" y="2261"/>
                </a:lnTo>
                <a:lnTo>
                  <a:pt x="2124" y="2261"/>
                </a:lnTo>
                <a:lnTo>
                  <a:pt x="398" y="2261"/>
                </a:lnTo>
                <a:cubicBezTo>
                  <a:pt x="178" y="2261"/>
                  <a:pt x="0" y="2082"/>
                  <a:pt x="0" y="1863"/>
                </a:cubicBezTo>
                <a:cubicBezTo>
                  <a:pt x="0" y="1643"/>
                  <a:pt x="178" y="1465"/>
                  <a:pt x="398" y="1465"/>
                </a:cubicBezTo>
                <a:lnTo>
                  <a:pt x="2124" y="1465"/>
                </a:lnTo>
                <a:lnTo>
                  <a:pt x="2405" y="1465"/>
                </a:lnTo>
                <a:lnTo>
                  <a:pt x="2505" y="1465"/>
                </a:lnTo>
                <a:cubicBezTo>
                  <a:pt x="2542" y="1465"/>
                  <a:pt x="2572" y="1495"/>
                  <a:pt x="2572" y="1532"/>
                </a:cubicBezTo>
                <a:cubicBezTo>
                  <a:pt x="2572" y="1568"/>
                  <a:pt x="2542" y="1598"/>
                  <a:pt x="2505" y="1598"/>
                </a:cubicBezTo>
                <a:lnTo>
                  <a:pt x="2471" y="1598"/>
                </a:lnTo>
                <a:close/>
                <a:moveTo>
                  <a:pt x="2836" y="1195"/>
                </a:moveTo>
                <a:lnTo>
                  <a:pt x="2786" y="1195"/>
                </a:lnTo>
                <a:lnTo>
                  <a:pt x="2786" y="786"/>
                </a:lnTo>
                <a:lnTo>
                  <a:pt x="2836" y="786"/>
                </a:lnTo>
                <a:cubicBezTo>
                  <a:pt x="2873" y="786"/>
                  <a:pt x="2903" y="757"/>
                  <a:pt x="2903" y="720"/>
                </a:cubicBezTo>
                <a:cubicBezTo>
                  <a:pt x="2903" y="683"/>
                  <a:pt x="2873" y="653"/>
                  <a:pt x="2836" y="653"/>
                </a:cubicBezTo>
                <a:lnTo>
                  <a:pt x="2720" y="653"/>
                </a:lnTo>
                <a:lnTo>
                  <a:pt x="2455" y="653"/>
                </a:lnTo>
                <a:lnTo>
                  <a:pt x="1005" y="653"/>
                </a:lnTo>
                <a:cubicBezTo>
                  <a:pt x="819" y="653"/>
                  <a:pt x="668" y="805"/>
                  <a:pt x="668" y="991"/>
                </a:cubicBezTo>
                <a:cubicBezTo>
                  <a:pt x="668" y="1177"/>
                  <a:pt x="819" y="1328"/>
                  <a:pt x="1005" y="1328"/>
                </a:cubicBezTo>
                <a:lnTo>
                  <a:pt x="2455" y="1328"/>
                </a:lnTo>
                <a:lnTo>
                  <a:pt x="2720" y="1328"/>
                </a:lnTo>
                <a:lnTo>
                  <a:pt x="2836" y="1328"/>
                </a:lnTo>
                <a:cubicBezTo>
                  <a:pt x="2873" y="1328"/>
                  <a:pt x="2903" y="1299"/>
                  <a:pt x="2903" y="1262"/>
                </a:cubicBezTo>
                <a:cubicBezTo>
                  <a:pt x="2903" y="1225"/>
                  <a:pt x="2873" y="1195"/>
                  <a:pt x="2836" y="1195"/>
                </a:cubicBezTo>
                <a:close/>
                <a:moveTo>
                  <a:pt x="226" y="405"/>
                </a:moveTo>
                <a:cubicBezTo>
                  <a:pt x="189" y="405"/>
                  <a:pt x="159" y="435"/>
                  <a:pt x="159" y="472"/>
                </a:cubicBezTo>
                <a:cubicBezTo>
                  <a:pt x="159" y="509"/>
                  <a:pt x="189" y="539"/>
                  <a:pt x="226" y="539"/>
                </a:cubicBezTo>
                <a:lnTo>
                  <a:pt x="323" y="539"/>
                </a:lnTo>
                <a:lnTo>
                  <a:pt x="671" y="539"/>
                </a:lnTo>
                <a:lnTo>
                  <a:pt x="2248" y="539"/>
                </a:lnTo>
                <a:cubicBezTo>
                  <a:pt x="2396" y="539"/>
                  <a:pt x="2517" y="418"/>
                  <a:pt x="2517" y="269"/>
                </a:cubicBezTo>
                <a:cubicBezTo>
                  <a:pt x="2517" y="121"/>
                  <a:pt x="2396" y="0"/>
                  <a:pt x="2248" y="0"/>
                </a:cubicBezTo>
                <a:lnTo>
                  <a:pt x="671" y="0"/>
                </a:lnTo>
                <a:lnTo>
                  <a:pt x="323" y="0"/>
                </a:lnTo>
                <a:lnTo>
                  <a:pt x="226" y="0"/>
                </a:lnTo>
                <a:cubicBezTo>
                  <a:pt x="189" y="0"/>
                  <a:pt x="159" y="30"/>
                  <a:pt x="159" y="66"/>
                </a:cubicBezTo>
                <a:cubicBezTo>
                  <a:pt x="159" y="103"/>
                  <a:pt x="189" y="133"/>
                  <a:pt x="226" y="133"/>
                </a:cubicBezTo>
                <a:lnTo>
                  <a:pt x="257" y="133"/>
                </a:lnTo>
                <a:lnTo>
                  <a:pt x="257" y="405"/>
                </a:lnTo>
                <a:lnTo>
                  <a:pt x="226" y="4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57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13825" y="849630"/>
            <a:ext cx="2821305" cy="22142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96045" y="3656330"/>
            <a:ext cx="2843530" cy="2138680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0535" y="2483485"/>
            <a:ext cx="8517890" cy="37001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06370" y="725805"/>
            <a:ext cx="9148445" cy="175768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255" y="5155565"/>
            <a:ext cx="3002280" cy="1046480"/>
            <a:chOff x="-1" y="2402"/>
            <a:chExt cx="4728" cy="1648"/>
          </a:xfrm>
        </p:grpSpPr>
        <p:sp>
          <p:nvSpPr>
            <p:cNvPr id="36" name="矩形 35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4"/>
            </p:custDataLst>
          </p:nvPr>
        </p:nvSpPr>
        <p:spPr bwMode="auto">
          <a:xfrm>
            <a:off x="264160" y="902970"/>
            <a:ext cx="156210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8"/>
            </p:custDataLst>
          </p:nvPr>
        </p:nvSpPr>
        <p:spPr bwMode="auto">
          <a:xfrm>
            <a:off x="304165" y="57835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9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10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11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8925" y="128270"/>
            <a:ext cx="7744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ANSYS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结果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对比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操作流程可详见用户手册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rcRect r="6138" b="20190"/>
          <a:stretch>
            <a:fillRect/>
          </a:stretch>
        </p:blipFill>
        <p:spPr>
          <a:xfrm>
            <a:off x="8896350" y="0"/>
            <a:ext cx="3295650" cy="117856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255" y="5155565"/>
            <a:ext cx="3002280" cy="1046480"/>
            <a:chOff x="-1" y="2402"/>
            <a:chExt cx="4728" cy="1648"/>
          </a:xfrm>
        </p:grpSpPr>
        <p:sp>
          <p:nvSpPr>
            <p:cNvPr id="36" name="矩形 35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1"/>
            </p:custDataLst>
          </p:nvPr>
        </p:nvSpPr>
        <p:spPr bwMode="auto">
          <a:xfrm>
            <a:off x="264160" y="902970"/>
            <a:ext cx="156210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5"/>
            </p:custDataLst>
          </p:nvPr>
        </p:nvSpPr>
        <p:spPr bwMode="auto">
          <a:xfrm>
            <a:off x="304165" y="57835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6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7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8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8925" y="128270"/>
            <a:ext cx="7744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实体元与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ANSYS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结果对比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静力荷载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88870" y="596265"/>
            <a:ext cx="7790180" cy="4648835"/>
            <a:chOff x="3762" y="939"/>
            <a:chExt cx="12268" cy="732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/>
            <a:srcRect b="10272"/>
            <a:stretch>
              <a:fillRect/>
            </a:stretch>
          </p:blipFill>
          <p:spPr>
            <a:xfrm>
              <a:off x="3762" y="962"/>
              <a:ext cx="2904" cy="729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64" y="939"/>
              <a:ext cx="9667" cy="7301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2995" y="3126105"/>
            <a:ext cx="6009005" cy="3731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74210" y="1535430"/>
            <a:ext cx="1087755" cy="366395"/>
          </a:xfrm>
          <a:prstGeom prst="rect">
            <a:avLst/>
          </a:prstGeom>
          <a:noFill/>
          <a:ln w="412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261735" y="3239135"/>
            <a:ext cx="826770" cy="305435"/>
          </a:xfrm>
          <a:prstGeom prst="rect">
            <a:avLst/>
          </a:prstGeom>
          <a:noFill/>
          <a:ln w="412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255" y="5155565"/>
            <a:ext cx="3002280" cy="1046480"/>
            <a:chOff x="-1" y="2402"/>
            <a:chExt cx="4728" cy="1648"/>
          </a:xfrm>
        </p:grpSpPr>
        <p:sp>
          <p:nvSpPr>
            <p:cNvPr id="36" name="矩形 35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1"/>
            </p:custDataLst>
          </p:nvPr>
        </p:nvSpPr>
        <p:spPr bwMode="auto">
          <a:xfrm>
            <a:off x="264160" y="902970"/>
            <a:ext cx="156210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5"/>
            </p:custDataLst>
          </p:nvPr>
        </p:nvSpPr>
        <p:spPr bwMode="auto">
          <a:xfrm>
            <a:off x="304165" y="57835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6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7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8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8925" y="128270"/>
            <a:ext cx="7744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实体元与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ANSYS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结果对比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模态结果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2677160" y="3047365"/>
            <a:ext cx="8037195" cy="3813810"/>
            <a:chOff x="3885" y="1124"/>
            <a:chExt cx="10293" cy="488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85" y="1124"/>
              <a:ext cx="7565" cy="488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06" y="1124"/>
              <a:ext cx="4672" cy="4884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2183" y="1957"/>
              <a:ext cx="1599" cy="3888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677160" y="610870"/>
            <a:ext cx="6276975" cy="3440430"/>
            <a:chOff x="3752" y="5185"/>
            <a:chExt cx="9885" cy="541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52" y="5185"/>
              <a:ext cx="7060" cy="541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2"/>
            <a:srcRect r="28223"/>
            <a:stretch>
              <a:fillRect/>
            </a:stretch>
          </p:blipFill>
          <p:spPr>
            <a:xfrm>
              <a:off x="10664" y="5185"/>
              <a:ext cx="2973" cy="541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1671" y="5676"/>
              <a:ext cx="1966" cy="4781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/>
          <p:nvPr/>
        </p:nvGraphicFramePr>
        <p:xfrm>
          <a:off x="2828925" y="559435"/>
          <a:ext cx="8512175" cy="517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8505825" imgH="5172075" progId="Paint.Picture">
                  <p:embed/>
                </p:oleObj>
              </mc:Choice>
              <mc:Fallback>
                <p:oleObj name="" r:id="rId1" imgW="8505825" imgH="517207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28925" y="559435"/>
                        <a:ext cx="8512175" cy="5175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255" y="5155565"/>
            <a:ext cx="3002280" cy="1046480"/>
            <a:chOff x="-1" y="2402"/>
            <a:chExt cx="4728" cy="1648"/>
          </a:xfrm>
        </p:grpSpPr>
        <p:sp>
          <p:nvSpPr>
            <p:cNvPr id="36" name="矩形 35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3"/>
            </p:custDataLst>
          </p:nvPr>
        </p:nvSpPr>
        <p:spPr bwMode="auto">
          <a:xfrm>
            <a:off x="264160" y="902970"/>
            <a:ext cx="156210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6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7"/>
            </p:custDataLst>
          </p:nvPr>
        </p:nvSpPr>
        <p:spPr bwMode="auto">
          <a:xfrm>
            <a:off x="304165" y="57835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8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9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10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8925" y="128270"/>
            <a:ext cx="7744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实体元与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ANSYS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结果对比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稳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态结果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6800" y="1760220"/>
            <a:ext cx="2517140" cy="300672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255" y="5155565"/>
            <a:ext cx="3002280" cy="1046480"/>
            <a:chOff x="-1" y="2402"/>
            <a:chExt cx="4728" cy="1648"/>
          </a:xfrm>
        </p:grpSpPr>
        <p:sp>
          <p:nvSpPr>
            <p:cNvPr id="36" name="矩形 35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1"/>
            </p:custDataLst>
          </p:nvPr>
        </p:nvSpPr>
        <p:spPr bwMode="auto">
          <a:xfrm>
            <a:off x="264160" y="902970"/>
            <a:ext cx="156210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5"/>
            </p:custDataLst>
          </p:nvPr>
        </p:nvSpPr>
        <p:spPr bwMode="auto">
          <a:xfrm>
            <a:off x="304165" y="57835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6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7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8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8085" y="789940"/>
            <a:ext cx="7696200" cy="4714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28925" y="128270"/>
            <a:ext cx="7744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实体元与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ANSYS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结果对比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稳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态结果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9630" y="1760220"/>
            <a:ext cx="1514475" cy="306705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91435" y="4204335"/>
            <a:ext cx="7066280" cy="76644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YJK</a:t>
            </a:r>
            <a:r>
              <a:rPr lang="en-US" dirty="0">
                <a:solidFill>
                  <a:srgbClr val="FFC000"/>
                </a:solidFill>
              </a:rPr>
              <a:t>-DYFD </a:t>
            </a:r>
            <a:r>
              <a:rPr lang="zh-CN" altLang="en-US" dirty="0">
                <a:solidFill>
                  <a:srgbClr val="FFC000"/>
                </a:solidFill>
              </a:rPr>
              <a:t>动力机器基础设计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668905" y="6184900"/>
            <a:ext cx="6852920" cy="600075"/>
          </a:xfrm>
        </p:spPr>
        <p:txBody>
          <a:bodyPr>
            <a:normAutofit lnSpcReduction="10000"/>
          </a:bodyPr>
          <a:lstStyle/>
          <a:p>
            <a:r>
              <a:rPr lang="zh-CN" altLang="en-US" sz="1400" b="1" dirty="0">
                <a:cs typeface="微软雅黑" panose="020B0503020204020204" charset="-122"/>
                <a:sym typeface="+mn-ea"/>
              </a:rPr>
              <a:t>北京盈建科软件股份有限公司</a:t>
            </a:r>
            <a:br>
              <a:rPr lang="en-US" altLang="zh-CN" sz="1400" b="1" dirty="0">
                <a:cs typeface="微软雅黑" panose="020B0503020204020204" charset="-122"/>
                <a:sym typeface="+mn-ea"/>
              </a:rPr>
            </a:br>
            <a:r>
              <a:rPr lang="en-US" altLang="zh-CN" sz="1400" b="1" dirty="0">
                <a:cs typeface="微软雅黑" panose="020B0503020204020204" charset="-122"/>
                <a:sym typeface="+mn-ea"/>
              </a:rPr>
              <a:t>(Beijing YJK Building Software Co., Ltd.)</a:t>
            </a:r>
            <a:endParaRPr lang="zh-CN" altLang="en-US" sz="1400">
              <a:cs typeface="微软雅黑" panose="020B0503020204020204" charset="-122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0" y="0"/>
          <a:ext cx="12192000" cy="685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10086340" imgH="7581900" progId="Paint.Picture">
                  <p:embed/>
                </p:oleObj>
              </mc:Choice>
              <mc:Fallback>
                <p:oleObj name="" r:id="rId2" imgW="10086340" imgH="75819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7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>
            <a:grpSpLocks noChangeAspect="1"/>
          </p:cNvGrpSpPr>
          <p:nvPr/>
        </p:nvGrpSpPr>
        <p:grpSpPr>
          <a:xfrm>
            <a:off x="2426335" y="21590"/>
            <a:ext cx="9758045" cy="4015105"/>
            <a:chOff x="4560" y="505"/>
            <a:chExt cx="14386" cy="5919"/>
          </a:xfrm>
        </p:grpSpPr>
        <p:graphicFrame>
          <p:nvGraphicFramePr>
            <p:cNvPr id="40" name="对象 39"/>
            <p:cNvGraphicFramePr>
              <a:graphicFrameLocks noChangeAspect="1"/>
            </p:cNvGraphicFramePr>
            <p:nvPr/>
          </p:nvGraphicFramePr>
          <p:xfrm>
            <a:off x="4560" y="505"/>
            <a:ext cx="4029" cy="5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" name="" r:id="rId1" imgW="10191750" imgH="9876790" progId="Paint.Picture">
                    <p:embed/>
                  </p:oleObj>
                </mc:Choice>
                <mc:Fallback>
                  <p:oleObj name="" r:id="rId1" imgW="10191750" imgH="9876790" progId="Paint.Picture">
                    <p:embed/>
                    <p:pic>
                      <p:nvPicPr>
                        <p:cNvPr id="0" name="图片 4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560" y="505"/>
                          <a:ext cx="4029" cy="5424"/>
                        </a:xfrm>
                        <a:prstGeom prst="rect">
                          <a:avLst/>
                        </a:prstGeom>
                        <a:ln w="50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任意多边形 31"/>
            <p:cNvSpPr/>
            <p:nvPr>
              <p:custDataLst>
                <p:tags r:id="rId3"/>
              </p:custDataLst>
            </p:nvPr>
          </p:nvSpPr>
          <p:spPr bwMode="auto">
            <a:xfrm>
              <a:off x="18148" y="5628"/>
              <a:ext cx="798" cy="797"/>
            </a:xfrm>
            <a:custGeom>
              <a:avLst/>
              <a:gdLst>
                <a:gd name="connsiteX0" fmla="*/ 369386 w 609120"/>
                <a:gd name="connsiteY0" fmla="*/ 158945 h 608274"/>
                <a:gd name="connsiteX1" fmla="*/ 295374 w 609120"/>
                <a:gd name="connsiteY1" fmla="*/ 261970 h 608274"/>
                <a:gd name="connsiteX2" fmla="*/ 266605 w 609120"/>
                <a:gd name="connsiteY2" fmla="*/ 284410 h 608274"/>
                <a:gd name="connsiteX3" fmla="*/ 286113 w 609120"/>
                <a:gd name="connsiteY3" fmla="*/ 337856 h 608274"/>
                <a:gd name="connsiteX4" fmla="*/ 339630 w 609120"/>
                <a:gd name="connsiteY4" fmla="*/ 318297 h 608274"/>
                <a:gd name="connsiteX5" fmla="*/ 338263 w 609120"/>
                <a:gd name="connsiteY5" fmla="*/ 281908 h 608274"/>
                <a:gd name="connsiteX6" fmla="*/ 289074 w 609120"/>
                <a:gd name="connsiteY6" fmla="*/ 77904 h 608274"/>
                <a:gd name="connsiteX7" fmla="*/ 289074 w 609120"/>
                <a:gd name="connsiteY7" fmla="*/ 119600 h 608274"/>
                <a:gd name="connsiteX8" fmla="*/ 304560 w 609120"/>
                <a:gd name="connsiteY8" fmla="*/ 135065 h 608274"/>
                <a:gd name="connsiteX9" fmla="*/ 320045 w 609120"/>
                <a:gd name="connsiteY9" fmla="*/ 119600 h 608274"/>
                <a:gd name="connsiteX10" fmla="*/ 320045 w 609120"/>
                <a:gd name="connsiteY10" fmla="*/ 77904 h 608274"/>
                <a:gd name="connsiteX11" fmla="*/ 453722 w 609120"/>
                <a:gd name="connsiteY11" fmla="*/ 133321 h 608274"/>
                <a:gd name="connsiteX12" fmla="*/ 424269 w 609120"/>
                <a:gd name="connsiteY12" fmla="*/ 162660 h 608274"/>
                <a:gd name="connsiteX13" fmla="*/ 424269 w 609120"/>
                <a:gd name="connsiteY13" fmla="*/ 184569 h 608274"/>
                <a:gd name="connsiteX14" fmla="*/ 435200 w 609120"/>
                <a:gd name="connsiteY14" fmla="*/ 189117 h 608274"/>
                <a:gd name="connsiteX15" fmla="*/ 446207 w 609120"/>
                <a:gd name="connsiteY15" fmla="*/ 184569 h 608274"/>
                <a:gd name="connsiteX16" fmla="*/ 475584 w 609120"/>
                <a:gd name="connsiteY16" fmla="*/ 155154 h 608274"/>
                <a:gd name="connsiteX17" fmla="*/ 531074 w 609120"/>
                <a:gd name="connsiteY17" fmla="*/ 288656 h 608274"/>
                <a:gd name="connsiteX18" fmla="*/ 489324 w 609120"/>
                <a:gd name="connsiteY18" fmla="*/ 288656 h 608274"/>
                <a:gd name="connsiteX19" fmla="*/ 473838 w 609120"/>
                <a:gd name="connsiteY19" fmla="*/ 304121 h 608274"/>
                <a:gd name="connsiteX20" fmla="*/ 489324 w 609120"/>
                <a:gd name="connsiteY20" fmla="*/ 319586 h 608274"/>
                <a:gd name="connsiteX21" fmla="*/ 531074 w 609120"/>
                <a:gd name="connsiteY21" fmla="*/ 319586 h 608274"/>
                <a:gd name="connsiteX22" fmla="*/ 475660 w 609120"/>
                <a:gd name="connsiteY22" fmla="*/ 453087 h 608274"/>
                <a:gd name="connsiteX23" fmla="*/ 446207 w 609120"/>
                <a:gd name="connsiteY23" fmla="*/ 423673 h 608274"/>
                <a:gd name="connsiteX24" fmla="*/ 424269 w 609120"/>
                <a:gd name="connsiteY24" fmla="*/ 423673 h 608274"/>
                <a:gd name="connsiteX25" fmla="*/ 424269 w 609120"/>
                <a:gd name="connsiteY25" fmla="*/ 445582 h 608274"/>
                <a:gd name="connsiteX26" fmla="*/ 453722 w 609120"/>
                <a:gd name="connsiteY26" fmla="*/ 474920 h 608274"/>
                <a:gd name="connsiteX27" fmla="*/ 431556 w 609120"/>
                <a:gd name="connsiteY27" fmla="*/ 492053 h 608274"/>
                <a:gd name="connsiteX28" fmla="*/ 304560 w 609120"/>
                <a:gd name="connsiteY28" fmla="*/ 405175 h 608274"/>
                <a:gd name="connsiteX29" fmla="*/ 177563 w 609120"/>
                <a:gd name="connsiteY29" fmla="*/ 492053 h 608274"/>
                <a:gd name="connsiteX30" fmla="*/ 155397 w 609120"/>
                <a:gd name="connsiteY30" fmla="*/ 474920 h 608274"/>
                <a:gd name="connsiteX31" fmla="*/ 184850 w 609120"/>
                <a:gd name="connsiteY31" fmla="*/ 445582 h 608274"/>
                <a:gd name="connsiteX32" fmla="*/ 184850 w 609120"/>
                <a:gd name="connsiteY32" fmla="*/ 423673 h 608274"/>
                <a:gd name="connsiteX33" fmla="*/ 162912 w 609120"/>
                <a:gd name="connsiteY33" fmla="*/ 423673 h 608274"/>
                <a:gd name="connsiteX34" fmla="*/ 133535 w 609120"/>
                <a:gd name="connsiteY34" fmla="*/ 453087 h 608274"/>
                <a:gd name="connsiteX35" fmla="*/ 78045 w 609120"/>
                <a:gd name="connsiteY35" fmla="*/ 319586 h 608274"/>
                <a:gd name="connsiteX36" fmla="*/ 119795 w 609120"/>
                <a:gd name="connsiteY36" fmla="*/ 319586 h 608274"/>
                <a:gd name="connsiteX37" fmla="*/ 135281 w 609120"/>
                <a:gd name="connsiteY37" fmla="*/ 304121 h 608274"/>
                <a:gd name="connsiteX38" fmla="*/ 119795 w 609120"/>
                <a:gd name="connsiteY38" fmla="*/ 288656 h 608274"/>
                <a:gd name="connsiteX39" fmla="*/ 78045 w 609120"/>
                <a:gd name="connsiteY39" fmla="*/ 288656 h 608274"/>
                <a:gd name="connsiteX40" fmla="*/ 133535 w 609120"/>
                <a:gd name="connsiteY40" fmla="*/ 155154 h 608274"/>
                <a:gd name="connsiteX41" fmla="*/ 162912 w 609120"/>
                <a:gd name="connsiteY41" fmla="*/ 184569 h 608274"/>
                <a:gd name="connsiteX42" fmla="*/ 173919 w 609120"/>
                <a:gd name="connsiteY42" fmla="*/ 189117 h 608274"/>
                <a:gd name="connsiteX43" fmla="*/ 184850 w 609120"/>
                <a:gd name="connsiteY43" fmla="*/ 184569 h 608274"/>
                <a:gd name="connsiteX44" fmla="*/ 184850 w 609120"/>
                <a:gd name="connsiteY44" fmla="*/ 162660 h 608274"/>
                <a:gd name="connsiteX45" fmla="*/ 155397 w 609120"/>
                <a:gd name="connsiteY45" fmla="*/ 133321 h 608274"/>
                <a:gd name="connsiteX46" fmla="*/ 289074 w 609120"/>
                <a:gd name="connsiteY46" fmla="*/ 77904 h 608274"/>
                <a:gd name="connsiteX47" fmla="*/ 304560 w 609120"/>
                <a:gd name="connsiteY47" fmla="*/ 46394 h 608274"/>
                <a:gd name="connsiteX48" fmla="*/ 123282 w 609120"/>
                <a:gd name="connsiteY48" fmla="*/ 120912 h 608274"/>
                <a:gd name="connsiteX49" fmla="*/ 122067 w 609120"/>
                <a:gd name="connsiteY49" fmla="*/ 121898 h 608274"/>
                <a:gd name="connsiteX50" fmla="*/ 121080 w 609120"/>
                <a:gd name="connsiteY50" fmla="*/ 123111 h 608274"/>
                <a:gd name="connsiteX51" fmla="*/ 46458 w 609120"/>
                <a:gd name="connsiteY51" fmla="*/ 304137 h 608274"/>
                <a:gd name="connsiteX52" fmla="*/ 121080 w 609120"/>
                <a:gd name="connsiteY52" fmla="*/ 485164 h 608274"/>
                <a:gd name="connsiteX53" fmla="*/ 122067 w 609120"/>
                <a:gd name="connsiteY53" fmla="*/ 486377 h 608274"/>
                <a:gd name="connsiteX54" fmla="*/ 123282 w 609120"/>
                <a:gd name="connsiteY54" fmla="*/ 487362 h 608274"/>
                <a:gd name="connsiteX55" fmla="*/ 304560 w 609120"/>
                <a:gd name="connsiteY55" fmla="*/ 561880 h 608274"/>
                <a:gd name="connsiteX56" fmla="*/ 485838 w 609120"/>
                <a:gd name="connsiteY56" fmla="*/ 487362 h 608274"/>
                <a:gd name="connsiteX57" fmla="*/ 487053 w 609120"/>
                <a:gd name="connsiteY57" fmla="*/ 486377 h 608274"/>
                <a:gd name="connsiteX58" fmla="*/ 488040 w 609120"/>
                <a:gd name="connsiteY58" fmla="*/ 485164 h 608274"/>
                <a:gd name="connsiteX59" fmla="*/ 562662 w 609120"/>
                <a:gd name="connsiteY59" fmla="*/ 304137 h 608274"/>
                <a:gd name="connsiteX60" fmla="*/ 488040 w 609120"/>
                <a:gd name="connsiteY60" fmla="*/ 123111 h 608274"/>
                <a:gd name="connsiteX61" fmla="*/ 487053 w 609120"/>
                <a:gd name="connsiteY61" fmla="*/ 121898 h 608274"/>
                <a:gd name="connsiteX62" fmla="*/ 485838 w 609120"/>
                <a:gd name="connsiteY62" fmla="*/ 120912 h 608274"/>
                <a:gd name="connsiteX63" fmla="*/ 304560 w 609120"/>
                <a:gd name="connsiteY63" fmla="*/ 46394 h 608274"/>
                <a:gd name="connsiteX64" fmla="*/ 304560 w 609120"/>
                <a:gd name="connsiteY64" fmla="*/ 0 h 608274"/>
                <a:gd name="connsiteX65" fmla="*/ 609120 w 609120"/>
                <a:gd name="connsiteY65" fmla="*/ 304137 h 608274"/>
                <a:gd name="connsiteX66" fmla="*/ 304560 w 609120"/>
                <a:gd name="connsiteY66" fmla="*/ 608274 h 608274"/>
                <a:gd name="connsiteX67" fmla="*/ 0 w 609120"/>
                <a:gd name="connsiteY67" fmla="*/ 304137 h 608274"/>
                <a:gd name="connsiteX68" fmla="*/ 304560 w 609120"/>
                <a:gd name="connsiteY68" fmla="*/ 0 h 60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9120" h="608274">
                  <a:moveTo>
                    <a:pt x="369386" y="158945"/>
                  </a:moveTo>
                  <a:lnTo>
                    <a:pt x="295374" y="261970"/>
                  </a:lnTo>
                  <a:cubicBezTo>
                    <a:pt x="283153" y="264396"/>
                    <a:pt x="272222" y="272356"/>
                    <a:pt x="266605" y="284410"/>
                  </a:cubicBezTo>
                  <a:cubicBezTo>
                    <a:pt x="257268" y="304576"/>
                    <a:pt x="265997" y="328456"/>
                    <a:pt x="286113" y="337856"/>
                  </a:cubicBezTo>
                  <a:cubicBezTo>
                    <a:pt x="306305" y="347181"/>
                    <a:pt x="330217" y="338463"/>
                    <a:pt x="339630" y="318297"/>
                  </a:cubicBezTo>
                  <a:cubicBezTo>
                    <a:pt x="345247" y="306243"/>
                    <a:pt x="344336" y="292749"/>
                    <a:pt x="338263" y="281908"/>
                  </a:cubicBezTo>
                  <a:close/>
                  <a:moveTo>
                    <a:pt x="289074" y="77904"/>
                  </a:moveTo>
                  <a:lnTo>
                    <a:pt x="289074" y="119600"/>
                  </a:lnTo>
                  <a:cubicBezTo>
                    <a:pt x="289074" y="128090"/>
                    <a:pt x="295982" y="135065"/>
                    <a:pt x="304560" y="135065"/>
                  </a:cubicBezTo>
                  <a:cubicBezTo>
                    <a:pt x="313137" y="135065"/>
                    <a:pt x="320045" y="128090"/>
                    <a:pt x="320045" y="119600"/>
                  </a:cubicBezTo>
                  <a:lnTo>
                    <a:pt x="320045" y="77904"/>
                  </a:lnTo>
                  <a:cubicBezTo>
                    <a:pt x="371056" y="81316"/>
                    <a:pt x="417437" y="101633"/>
                    <a:pt x="453722" y="133321"/>
                  </a:cubicBezTo>
                  <a:lnTo>
                    <a:pt x="424269" y="162660"/>
                  </a:lnTo>
                  <a:cubicBezTo>
                    <a:pt x="418196" y="168724"/>
                    <a:pt x="418196" y="178504"/>
                    <a:pt x="424269" y="184569"/>
                  </a:cubicBezTo>
                  <a:cubicBezTo>
                    <a:pt x="427305" y="187601"/>
                    <a:pt x="431253" y="189117"/>
                    <a:pt x="435200" y="189117"/>
                  </a:cubicBezTo>
                  <a:cubicBezTo>
                    <a:pt x="439223" y="189117"/>
                    <a:pt x="443171" y="187601"/>
                    <a:pt x="446207" y="184569"/>
                  </a:cubicBezTo>
                  <a:lnTo>
                    <a:pt x="475584" y="155154"/>
                  </a:lnTo>
                  <a:cubicBezTo>
                    <a:pt x="507314" y="191392"/>
                    <a:pt x="527658" y="237711"/>
                    <a:pt x="531074" y="288656"/>
                  </a:cubicBezTo>
                  <a:lnTo>
                    <a:pt x="489324" y="288656"/>
                  </a:lnTo>
                  <a:cubicBezTo>
                    <a:pt x="480822" y="288656"/>
                    <a:pt x="473838" y="295554"/>
                    <a:pt x="473838" y="304121"/>
                  </a:cubicBezTo>
                  <a:cubicBezTo>
                    <a:pt x="473838" y="312687"/>
                    <a:pt x="480822" y="319586"/>
                    <a:pt x="489324" y="319586"/>
                  </a:cubicBezTo>
                  <a:lnTo>
                    <a:pt x="531074" y="319586"/>
                  </a:lnTo>
                  <a:cubicBezTo>
                    <a:pt x="527658" y="370530"/>
                    <a:pt x="507314" y="416850"/>
                    <a:pt x="475660" y="453087"/>
                  </a:cubicBezTo>
                  <a:lnTo>
                    <a:pt x="446207" y="423673"/>
                  </a:lnTo>
                  <a:cubicBezTo>
                    <a:pt x="440134" y="417608"/>
                    <a:pt x="430342" y="417608"/>
                    <a:pt x="424269" y="423673"/>
                  </a:cubicBezTo>
                  <a:cubicBezTo>
                    <a:pt x="418272" y="429738"/>
                    <a:pt x="418272" y="439517"/>
                    <a:pt x="424269" y="445582"/>
                  </a:cubicBezTo>
                  <a:lnTo>
                    <a:pt x="453722" y="474920"/>
                  </a:lnTo>
                  <a:cubicBezTo>
                    <a:pt x="446662" y="481061"/>
                    <a:pt x="439299" y="486822"/>
                    <a:pt x="431556" y="492053"/>
                  </a:cubicBezTo>
                  <a:cubicBezTo>
                    <a:pt x="411820" y="441261"/>
                    <a:pt x="362403" y="405175"/>
                    <a:pt x="304560" y="405175"/>
                  </a:cubicBezTo>
                  <a:cubicBezTo>
                    <a:pt x="246716" y="405175"/>
                    <a:pt x="197299" y="441261"/>
                    <a:pt x="177563" y="492053"/>
                  </a:cubicBezTo>
                  <a:cubicBezTo>
                    <a:pt x="169820" y="486822"/>
                    <a:pt x="162457" y="481061"/>
                    <a:pt x="155397" y="474920"/>
                  </a:cubicBezTo>
                  <a:lnTo>
                    <a:pt x="184850" y="445582"/>
                  </a:lnTo>
                  <a:cubicBezTo>
                    <a:pt x="190923" y="439517"/>
                    <a:pt x="190923" y="429738"/>
                    <a:pt x="184850" y="423673"/>
                  </a:cubicBezTo>
                  <a:cubicBezTo>
                    <a:pt x="178777" y="417608"/>
                    <a:pt x="168985" y="417608"/>
                    <a:pt x="162912" y="423673"/>
                  </a:cubicBezTo>
                  <a:lnTo>
                    <a:pt x="133535" y="453087"/>
                  </a:lnTo>
                  <a:cubicBezTo>
                    <a:pt x="101805" y="416850"/>
                    <a:pt x="81461" y="370530"/>
                    <a:pt x="78045" y="319586"/>
                  </a:cubicBezTo>
                  <a:lnTo>
                    <a:pt x="119795" y="319586"/>
                  </a:lnTo>
                  <a:cubicBezTo>
                    <a:pt x="128297" y="319586"/>
                    <a:pt x="135281" y="312687"/>
                    <a:pt x="135281" y="304121"/>
                  </a:cubicBezTo>
                  <a:cubicBezTo>
                    <a:pt x="135281" y="295554"/>
                    <a:pt x="128297" y="288656"/>
                    <a:pt x="119795" y="288656"/>
                  </a:cubicBezTo>
                  <a:lnTo>
                    <a:pt x="78045" y="288656"/>
                  </a:lnTo>
                  <a:cubicBezTo>
                    <a:pt x="81461" y="237711"/>
                    <a:pt x="101805" y="191392"/>
                    <a:pt x="133535" y="155154"/>
                  </a:cubicBezTo>
                  <a:lnTo>
                    <a:pt x="162912" y="184569"/>
                  </a:lnTo>
                  <a:cubicBezTo>
                    <a:pt x="165948" y="187601"/>
                    <a:pt x="169896" y="189117"/>
                    <a:pt x="173919" y="189117"/>
                  </a:cubicBezTo>
                  <a:cubicBezTo>
                    <a:pt x="177866" y="189117"/>
                    <a:pt x="181814" y="187601"/>
                    <a:pt x="184850" y="184569"/>
                  </a:cubicBezTo>
                  <a:cubicBezTo>
                    <a:pt x="190923" y="178504"/>
                    <a:pt x="190923" y="168724"/>
                    <a:pt x="184850" y="162660"/>
                  </a:cubicBezTo>
                  <a:lnTo>
                    <a:pt x="155397" y="133321"/>
                  </a:lnTo>
                  <a:cubicBezTo>
                    <a:pt x="191682" y="101633"/>
                    <a:pt x="238063" y="81316"/>
                    <a:pt x="289074" y="77904"/>
                  </a:cubicBezTo>
                  <a:close/>
                  <a:moveTo>
                    <a:pt x="304560" y="46394"/>
                  </a:moveTo>
                  <a:cubicBezTo>
                    <a:pt x="233962" y="46394"/>
                    <a:pt x="169892" y="74897"/>
                    <a:pt x="123282" y="120912"/>
                  </a:cubicBezTo>
                  <a:cubicBezTo>
                    <a:pt x="122902" y="121215"/>
                    <a:pt x="122446" y="121519"/>
                    <a:pt x="122067" y="121898"/>
                  </a:cubicBezTo>
                  <a:cubicBezTo>
                    <a:pt x="121687" y="122277"/>
                    <a:pt x="121384" y="122732"/>
                    <a:pt x="121080" y="123111"/>
                  </a:cubicBezTo>
                  <a:cubicBezTo>
                    <a:pt x="75001" y="169656"/>
                    <a:pt x="46458" y="233637"/>
                    <a:pt x="46458" y="304137"/>
                  </a:cubicBezTo>
                  <a:cubicBezTo>
                    <a:pt x="46458" y="374638"/>
                    <a:pt x="75001" y="438619"/>
                    <a:pt x="121080" y="485164"/>
                  </a:cubicBezTo>
                  <a:cubicBezTo>
                    <a:pt x="121384" y="485543"/>
                    <a:pt x="121687" y="485998"/>
                    <a:pt x="122067" y="486377"/>
                  </a:cubicBezTo>
                  <a:cubicBezTo>
                    <a:pt x="122446" y="486756"/>
                    <a:pt x="122902" y="487059"/>
                    <a:pt x="123282" y="487362"/>
                  </a:cubicBezTo>
                  <a:cubicBezTo>
                    <a:pt x="169892" y="533377"/>
                    <a:pt x="233962" y="561880"/>
                    <a:pt x="304560" y="561880"/>
                  </a:cubicBezTo>
                  <a:cubicBezTo>
                    <a:pt x="375158" y="561880"/>
                    <a:pt x="439228" y="533377"/>
                    <a:pt x="485838" y="487362"/>
                  </a:cubicBezTo>
                  <a:cubicBezTo>
                    <a:pt x="486294" y="487059"/>
                    <a:pt x="486674" y="486756"/>
                    <a:pt x="487053" y="486377"/>
                  </a:cubicBezTo>
                  <a:cubicBezTo>
                    <a:pt x="487433" y="485998"/>
                    <a:pt x="487736" y="485619"/>
                    <a:pt x="488040" y="485164"/>
                  </a:cubicBezTo>
                  <a:cubicBezTo>
                    <a:pt x="534119" y="438619"/>
                    <a:pt x="562662" y="374638"/>
                    <a:pt x="562662" y="304137"/>
                  </a:cubicBezTo>
                  <a:cubicBezTo>
                    <a:pt x="562662" y="233637"/>
                    <a:pt x="534119" y="169656"/>
                    <a:pt x="488040" y="123111"/>
                  </a:cubicBezTo>
                  <a:cubicBezTo>
                    <a:pt x="487736" y="122656"/>
                    <a:pt x="487433" y="122277"/>
                    <a:pt x="487053" y="121898"/>
                  </a:cubicBezTo>
                  <a:cubicBezTo>
                    <a:pt x="486674" y="121519"/>
                    <a:pt x="486218" y="121215"/>
                    <a:pt x="485838" y="120912"/>
                  </a:cubicBezTo>
                  <a:cubicBezTo>
                    <a:pt x="439228" y="74897"/>
                    <a:pt x="375158" y="46394"/>
                    <a:pt x="304560" y="46394"/>
                  </a:cubicBezTo>
                  <a:close/>
                  <a:moveTo>
                    <a:pt x="304560" y="0"/>
                  </a:moveTo>
                  <a:cubicBezTo>
                    <a:pt x="472782" y="0"/>
                    <a:pt x="609120" y="136149"/>
                    <a:pt x="609120" y="304137"/>
                  </a:cubicBezTo>
                  <a:cubicBezTo>
                    <a:pt x="609120" y="472125"/>
                    <a:pt x="472782" y="608274"/>
                    <a:pt x="304560" y="608274"/>
                  </a:cubicBezTo>
                  <a:cubicBezTo>
                    <a:pt x="136338" y="608274"/>
                    <a:pt x="0" y="472125"/>
                    <a:pt x="0" y="304137"/>
                  </a:cubicBezTo>
                  <a:cubicBezTo>
                    <a:pt x="0" y="136149"/>
                    <a:pt x="136338" y="0"/>
                    <a:pt x="3045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微软雅黑" panose="020B050302020402020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4827" y="505"/>
              <a:ext cx="3929" cy="5386"/>
              <a:chOff x="15121" y="741"/>
              <a:chExt cx="3824" cy="5324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21" y="771"/>
                <a:ext cx="3825" cy="5295"/>
              </a:xfrm>
              <a:prstGeom prst="rect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5"/>
              <a:srcRect l="78062" b="23606"/>
              <a:stretch>
                <a:fillRect/>
              </a:stretch>
            </p:blipFill>
            <p:spPr>
              <a:xfrm>
                <a:off x="17651" y="741"/>
                <a:ext cx="1295" cy="1589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</p:pic>
        </p:grpSp>
        <p:graphicFrame>
          <p:nvGraphicFramePr>
            <p:cNvPr id="37" name="对象 36"/>
            <p:cNvGraphicFramePr>
              <a:graphicFrameLocks noChangeAspect="1"/>
            </p:cNvGraphicFramePr>
            <p:nvPr/>
          </p:nvGraphicFramePr>
          <p:xfrm>
            <a:off x="11757" y="511"/>
            <a:ext cx="3055" cy="5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" name="" r:id="rId6" imgW="2085975" imgH="3695700" progId="Paint.Picture">
                    <p:embed/>
                  </p:oleObj>
                </mc:Choice>
                <mc:Fallback>
                  <p:oleObj name="" r:id="rId6" imgW="2085975" imgH="3695700" progId="Paint.Picture">
                    <p:embed/>
                    <p:pic>
                      <p:nvPicPr>
                        <p:cNvPr id="0" name="图片 3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757" y="511"/>
                          <a:ext cx="3055" cy="5414"/>
                        </a:xfrm>
                        <a:prstGeom prst="rect">
                          <a:avLst/>
                        </a:prstGeom>
                        <a:ln w="53975" cmpd="sng">
                          <a:solidFill>
                            <a:schemeClr val="tx1"/>
                          </a:solidFill>
                          <a:prstDash val="soli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/>
            <a:srcRect r="8095"/>
            <a:stretch>
              <a:fillRect/>
            </a:stretch>
          </p:blipFill>
          <p:spPr>
            <a:xfrm>
              <a:off x="8663" y="536"/>
              <a:ext cx="3020" cy="5358"/>
            </a:xfrm>
            <a:prstGeom prst="rect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17" name="矩形 16"/>
          <p:cNvSpPr/>
          <p:nvPr>
            <p:custDataLst>
              <p:tags r:id="rId9"/>
            </p:custDataLst>
          </p:nvPr>
        </p:nvSpPr>
        <p:spPr bwMode="auto">
          <a:xfrm>
            <a:off x="2552065" y="4632325"/>
            <a:ext cx="2393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构架式基础模型</a:t>
            </a:r>
            <a:endParaRPr lang="zh-CN" altLang="en-US" sz="1400" b="1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（杆单元</a:t>
            </a:r>
            <a:r>
              <a:rPr lang="en-US" altLang="zh-CN" sz="1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实体元）</a:t>
            </a:r>
            <a:endParaRPr lang="zh-CN" altLang="en-US" sz="1400" b="1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静力荷载输入</a:t>
            </a:r>
            <a:endParaRPr lang="zh-CN" altLang="en-US" sz="1400" b="1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动力荷载输入</a:t>
            </a:r>
            <a:endParaRPr lang="zh-CN" altLang="en-US" sz="1400" b="1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 bwMode="auto">
          <a:xfrm>
            <a:off x="2551141" y="4023885"/>
            <a:ext cx="2394052" cy="4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6800" rIns="91440" bIns="0" anchor="b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建模</a:t>
            </a: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11"/>
            </p:custDataLst>
          </p:nvPr>
        </p:nvSpPr>
        <p:spPr bwMode="auto">
          <a:xfrm>
            <a:off x="4954905" y="4632325"/>
            <a:ext cx="2393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弹性板</a:t>
            </a:r>
            <a:endParaRPr lang="zh-CN" altLang="en-US" sz="14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生成等值线</a:t>
            </a:r>
            <a:endParaRPr lang="zh-CN" altLang="en-US" sz="14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刚域等</a:t>
            </a:r>
            <a:endParaRPr lang="zh-CN" altLang="en-US" sz="14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 bwMode="auto">
          <a:xfrm>
            <a:off x="5001124" y="4037220"/>
            <a:ext cx="2394052" cy="4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6800" rIns="91440" bIns="0" anchor="b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计算假定</a:t>
            </a: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>
            <p:custDataLst>
              <p:tags r:id="rId13"/>
            </p:custDataLst>
          </p:nvPr>
        </p:nvSpPr>
        <p:spPr bwMode="auto">
          <a:xfrm>
            <a:off x="7357745" y="4665980"/>
            <a:ext cx="2393950" cy="17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静力分析</a:t>
            </a:r>
            <a:endParaRPr lang="zh-CN" altLang="en-US" sz="14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动力分析</a:t>
            </a:r>
            <a:endParaRPr lang="zh-CN" altLang="en-US" sz="14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（振型叠加法</a:t>
            </a:r>
            <a:r>
              <a:rPr lang="en-US" altLang="zh-CN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14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地基基础分析</a:t>
            </a:r>
            <a:endParaRPr lang="zh-CN" altLang="en-US" sz="14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承载力</a:t>
            </a:r>
            <a:r>
              <a:rPr lang="en-US" altLang="zh-CN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变形</a:t>
            </a:r>
            <a:r>
              <a:rPr lang="en-US" altLang="zh-CN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14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 bwMode="auto">
          <a:xfrm>
            <a:off x="7395863" y="4037220"/>
            <a:ext cx="2394052" cy="4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6800" rIns="91440" bIns="0" anchor="b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>
            <p:custDataLst>
              <p:tags r:id="rId15"/>
            </p:custDataLst>
          </p:nvPr>
        </p:nvSpPr>
        <p:spPr bwMode="auto">
          <a:xfrm>
            <a:off x="9797586" y="4665864"/>
            <a:ext cx="2394052" cy="88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静力计算结果</a:t>
            </a:r>
            <a:endParaRPr lang="zh-CN" altLang="en-US" sz="14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动力计算结果</a:t>
            </a:r>
            <a:endParaRPr lang="zh-CN" altLang="en-US" sz="14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地基基础计算结果</a:t>
            </a:r>
            <a:endParaRPr lang="zh-CN" altLang="en-US" sz="14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6"/>
            </p:custDataLst>
          </p:nvPr>
        </p:nvSpPr>
        <p:spPr bwMode="auto">
          <a:xfrm>
            <a:off x="9770281" y="4037220"/>
            <a:ext cx="2394052" cy="4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6800" rIns="91440" bIns="0" anchor="b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结果查看</a:t>
            </a: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61" name="矩形 60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直角三角形 61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3" name="文本框 62"/>
          <p:cNvSpPr txBox="1"/>
          <p:nvPr>
            <p:custDataLst>
              <p:tags r:id="rId17"/>
            </p:custDataLst>
          </p:nvPr>
        </p:nvSpPr>
        <p:spPr bwMode="auto">
          <a:xfrm>
            <a:off x="264160" y="902970"/>
            <a:ext cx="220281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</a:t>
            </a:r>
            <a:endParaRPr lang="en-US" altLang="zh-CN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21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22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23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24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339340" y="635"/>
            <a:ext cx="6610350" cy="6857365"/>
            <a:chOff x="3720" y="44"/>
            <a:chExt cx="10410" cy="1075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20" y="44"/>
              <a:ext cx="10411" cy="183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rcRect b="11425"/>
            <a:stretch>
              <a:fillRect/>
            </a:stretch>
          </p:blipFill>
          <p:spPr>
            <a:xfrm>
              <a:off x="3720" y="1636"/>
              <a:ext cx="10411" cy="916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8255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086600" y="203200"/>
            <a:ext cx="482600" cy="863600"/>
          </a:xfrm>
          <a:prstGeom prst="rect">
            <a:avLst/>
          </a:prstGeom>
          <a:noFill/>
          <a:ln w="539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362200" y="203200"/>
            <a:ext cx="811530" cy="627380"/>
          </a:xfrm>
          <a:prstGeom prst="rect">
            <a:avLst/>
          </a:prstGeom>
          <a:noFill/>
          <a:ln w="539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9137650" y="3264535"/>
            <a:ext cx="2882265" cy="3593465"/>
            <a:chOff x="14285" y="5002"/>
            <a:chExt cx="4644" cy="5854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rcRect b="4379"/>
            <a:stretch>
              <a:fillRect/>
            </a:stretch>
          </p:blipFill>
          <p:spPr>
            <a:xfrm>
              <a:off x="14285" y="5002"/>
              <a:ext cx="4644" cy="585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85" y="5427"/>
              <a:ext cx="1734" cy="639"/>
            </a:xfrm>
            <a:prstGeom prst="rect">
              <a:avLst/>
            </a:prstGeom>
          </p:spPr>
        </p:pic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75" y="46355"/>
            <a:ext cx="3001010" cy="3399790"/>
          </a:xfrm>
          <a:prstGeom prst="rect">
            <a:avLst/>
          </a:prstGeom>
          <a:ln w="47625">
            <a:solidFill>
              <a:srgbClr val="0070C0"/>
            </a:solidFill>
          </a:ln>
        </p:spPr>
      </p:pic>
      <p:grpSp>
        <p:nvGrpSpPr>
          <p:cNvPr id="9" name="组合 8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11" name="矩形 10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3" name="文本框 42"/>
          <p:cNvSpPr txBox="1"/>
          <p:nvPr>
            <p:custDataLst>
              <p:tags r:id="rId6"/>
            </p:custDataLst>
          </p:nvPr>
        </p:nvSpPr>
        <p:spPr bwMode="auto">
          <a:xfrm>
            <a:off x="264160" y="902970"/>
            <a:ext cx="267462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建模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59430" y="1003300"/>
            <a:ext cx="278892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建模</a:t>
            </a:r>
            <a:endParaRPr lang="zh-CN" altLang="en-US" b="1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楼板洞口、</a:t>
            </a:r>
            <a:r>
              <a: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梁柱、加腋</a:t>
            </a:r>
            <a:endParaRPr lang="zh-CN" altLang="en-US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12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13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6998"/>
          <a:stretch>
            <a:fillRect/>
          </a:stretch>
        </p:blipFill>
        <p:spPr>
          <a:xfrm>
            <a:off x="7140575" y="1233805"/>
            <a:ext cx="5063490" cy="336105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4" name="矩形 3"/>
          <p:cNvSpPr/>
          <p:nvPr/>
        </p:nvSpPr>
        <p:spPr>
          <a:xfrm>
            <a:off x="8255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11" name="矩形 10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3" name="文本框 42"/>
          <p:cNvSpPr txBox="1"/>
          <p:nvPr>
            <p:custDataLst>
              <p:tags r:id="rId3"/>
            </p:custDataLst>
          </p:nvPr>
        </p:nvSpPr>
        <p:spPr bwMode="auto">
          <a:xfrm>
            <a:off x="264160" y="902970"/>
            <a:ext cx="267462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建模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39365" y="147320"/>
            <a:ext cx="225488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建模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基础</a:t>
            </a:r>
            <a:endParaRPr lang="zh-CN" altLang="en-US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217545" y="155575"/>
            <a:ext cx="1767205" cy="3204845"/>
            <a:chOff x="8357" y="-148"/>
            <a:chExt cx="2783" cy="504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57" y="-148"/>
              <a:ext cx="2783" cy="127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7" y="3690"/>
              <a:ext cx="2713" cy="1209"/>
            </a:xfrm>
            <a:prstGeom prst="rect">
              <a:avLst/>
            </a:prstGeom>
          </p:spPr>
        </p:pic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51100" y="1007110"/>
            <a:ext cx="4690745" cy="148145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/>
          <a:srcRect t="10372"/>
          <a:stretch>
            <a:fillRect/>
          </a:stretch>
        </p:blipFill>
        <p:spPr>
          <a:xfrm>
            <a:off x="2451100" y="3126105"/>
            <a:ext cx="4608195" cy="13169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5"/>
          <a:srcRect b="53310"/>
          <a:stretch>
            <a:fillRect/>
          </a:stretch>
        </p:blipFill>
        <p:spPr>
          <a:xfrm>
            <a:off x="2369820" y="4443095"/>
            <a:ext cx="5613400" cy="234696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graphicFrame>
        <p:nvGraphicFramePr>
          <p:cNvPr id="33" name="对象 32"/>
          <p:cNvGraphicFramePr/>
          <p:nvPr/>
        </p:nvGraphicFramePr>
        <p:xfrm>
          <a:off x="6421755" y="4712335"/>
          <a:ext cx="5486400" cy="207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16" imgW="8639175" imgH="2809875" progId="Paint.Picture">
                  <p:embed/>
                </p:oleObj>
              </mc:Choice>
              <mc:Fallback>
                <p:oleObj name="" r:id="rId16" imgW="8639175" imgH="280987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21755" y="4712335"/>
                        <a:ext cx="5486400" cy="2077720"/>
                      </a:xfrm>
                      <a:prstGeom prst="rect">
                        <a:avLst/>
                      </a:prstGeom>
                      <a:ln w="28575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图片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7545" y="2592705"/>
            <a:ext cx="1722755" cy="767715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55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11" name="矩形 10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3" name="文本框 42"/>
          <p:cNvSpPr txBox="1"/>
          <p:nvPr>
            <p:custDataLst>
              <p:tags r:id="rId1"/>
            </p:custDataLst>
          </p:nvPr>
        </p:nvSpPr>
        <p:spPr bwMode="auto">
          <a:xfrm>
            <a:off x="264160" y="902970"/>
            <a:ext cx="267462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建模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39365" y="147320"/>
            <a:ext cx="225488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建模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基础</a:t>
            </a:r>
            <a:endParaRPr lang="zh-CN" altLang="en-US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7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217545" y="155575"/>
            <a:ext cx="3923030" cy="810260"/>
            <a:chOff x="8357" y="-148"/>
            <a:chExt cx="6178" cy="127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57" y="-148"/>
              <a:ext cx="2783" cy="127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822" y="-81"/>
              <a:ext cx="2713" cy="12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9820" y="1216025"/>
            <a:ext cx="5353050" cy="3686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rcRect r="4605" b="9859"/>
          <a:stretch>
            <a:fillRect/>
          </a:stretch>
        </p:blipFill>
        <p:spPr>
          <a:xfrm>
            <a:off x="6861175" y="1269365"/>
            <a:ext cx="5262245" cy="34836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6975" y="4829175"/>
            <a:ext cx="7667625" cy="202882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1565" y="0"/>
            <a:ext cx="9819005" cy="640143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34" name="矩形 3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直角三角形 3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文本框 35"/>
          <p:cNvSpPr txBox="1"/>
          <p:nvPr>
            <p:custDataLst>
              <p:tags r:id="rId2"/>
            </p:custDataLst>
          </p:nvPr>
        </p:nvSpPr>
        <p:spPr bwMode="auto">
          <a:xfrm>
            <a:off x="264160" y="902970"/>
            <a:ext cx="261239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荷载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74315" y="1617980"/>
            <a:ext cx="288607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荷载输入</a:t>
            </a:r>
            <a:endParaRPr lang="zh-CN" altLang="en-US" b="1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静力荷载</a:t>
            </a:r>
            <a:endParaRPr lang="zh-CN" altLang="en-US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4105" y="882015"/>
            <a:ext cx="3978275" cy="59753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030" y="1040765"/>
            <a:ext cx="5641340" cy="211899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0"/>
            <a:ext cx="2361565" cy="6858000"/>
          </a:xfrm>
          <a:prstGeom prst="rect">
            <a:avLst/>
          </a:prstGeom>
          <a:solidFill>
            <a:srgbClr val="021F6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55" y="180975"/>
            <a:ext cx="24587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 spc="3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构架式动力基础</a:t>
            </a:r>
            <a:endParaRPr lang="zh-CN" altLang="en-US" sz="2200" b="1" spc="3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0" y="902970"/>
            <a:ext cx="3002280" cy="1046480"/>
            <a:chOff x="-1" y="2402"/>
            <a:chExt cx="4728" cy="1648"/>
          </a:xfrm>
        </p:grpSpPr>
        <p:sp>
          <p:nvSpPr>
            <p:cNvPr id="34" name="矩形 33"/>
            <p:cNvSpPr/>
            <p:nvPr/>
          </p:nvSpPr>
          <p:spPr>
            <a:xfrm>
              <a:off x="-1" y="2402"/>
              <a:ext cx="4728" cy="1012"/>
            </a:xfrm>
            <a:prstGeom prst="rect">
              <a:avLst/>
            </a:prstGeom>
            <a:solidFill>
              <a:srgbClr val="02AFF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直角三角形 34"/>
            <p:cNvSpPr/>
            <p:nvPr/>
          </p:nvSpPr>
          <p:spPr>
            <a:xfrm flipV="1">
              <a:off x="3719" y="3414"/>
              <a:ext cx="1008" cy="637"/>
            </a:xfrm>
            <a:prstGeom prst="rtTriangle">
              <a:avLst/>
            </a:prstGeom>
            <a:solidFill>
              <a:srgbClr val="016D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文本框 35"/>
          <p:cNvSpPr txBox="1"/>
          <p:nvPr>
            <p:custDataLst>
              <p:tags r:id="rId3"/>
            </p:custDataLst>
          </p:nvPr>
        </p:nvSpPr>
        <p:spPr bwMode="auto">
          <a:xfrm>
            <a:off x="264160" y="902970"/>
            <a:ext cx="264858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分析流程：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荷载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31745" y="29210"/>
            <a:ext cx="288607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荷载输入</a:t>
            </a:r>
            <a:endParaRPr lang="zh-CN" altLang="en-US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安装活荷载</a:t>
            </a:r>
            <a:endParaRPr lang="en-US" altLang="zh-CN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16120" y="68580"/>
            <a:ext cx="1281430" cy="1787525"/>
            <a:chOff x="11071" y="1497"/>
            <a:chExt cx="1480" cy="230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rcRect r="12890"/>
            <a:stretch>
              <a:fillRect/>
            </a:stretch>
          </p:blipFill>
          <p:spPr>
            <a:xfrm>
              <a:off x="11281" y="1963"/>
              <a:ext cx="1061" cy="183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rcRect l="13920" t="13441" r="14500" b="8602"/>
            <a:stretch>
              <a:fillRect/>
            </a:stretch>
          </p:blipFill>
          <p:spPr>
            <a:xfrm>
              <a:off x="11071" y="1497"/>
              <a:ext cx="1481" cy="435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6434455" y="617220"/>
            <a:ext cx="254063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汽轮机：</a:t>
            </a:r>
            <a:endParaRPr lang="en-US" altLang="zh-CN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87795" y="3649345"/>
            <a:ext cx="254063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压缩机：</a:t>
            </a:r>
            <a:endParaRPr lang="en-US" altLang="zh-CN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9530" y="4259580"/>
            <a:ext cx="5740400" cy="182372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 bwMode="auto">
          <a:xfrm>
            <a:off x="256540" y="2267585"/>
            <a:ext cx="142875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 bwMode="auto">
          <a:xfrm>
            <a:off x="256540" y="5143500"/>
            <a:ext cx="2194560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软件对比结果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 bwMode="auto">
          <a:xfrm>
            <a:off x="264160" y="3711575"/>
            <a:ext cx="2275205" cy="4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稳态分析的含义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10"/>
            </p:custDataLst>
          </p:nvPr>
        </p:nvSpPr>
        <p:spPr bwMode="auto">
          <a:xfrm>
            <a:off x="304165" y="5669280"/>
            <a:ext cx="2056765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杆系与实体元对比结果</a:t>
            </a:r>
            <a:endParaRPr lang="en-US" altLang="zh-CN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ANSYS</a:t>
            </a: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对比结果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 bwMode="auto">
          <a:xfrm>
            <a:off x="304165" y="4211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瞬态为何消失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 bwMode="auto">
          <a:xfrm>
            <a:off x="256540" y="268795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常见问题规避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>
            <p:custDataLst>
              <p:tags r:id="rId13"/>
            </p:custDataLst>
          </p:nvPr>
        </p:nvSpPr>
        <p:spPr bwMode="auto">
          <a:xfrm>
            <a:off x="278765" y="1307465"/>
            <a:ext cx="1962150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静力及动力计算</a:t>
            </a:r>
            <a:endParaRPr lang="zh-CN" altLang="en-US" sz="1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49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07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3"/>
  <p:tag name="KSO_WM_UNIT_COLOR_SCHEME_PARENT_PAGE" val="2_3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0"/>
  <p:tag name="KSO_WM_UNIT_COLOR_SCHEME_PARENT_PAGE" val="2_3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1"/>
  <p:tag name="KSO_WM_UNIT_COLOR_SCHEME_PARENT_PAGE" val="2_3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115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122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13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131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136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0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147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153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158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"/>
  <p:tag name="KSO_WM_UNIT_COLOR_SCHEME_PARENT_PAGE" val="2_1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"/>
  <p:tag name="KSO_WM_UNIT_COLOR_SCHEME_PARENT_PAGE" val="2_1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16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UNIT_COLOR_SCHEME_SHAPE_ID" val="2"/>
  <p:tag name="KSO_WM_UNIT_COLOR_SCHEME_PARENT_PAGE" val="1_1"/>
  <p:tag name="KSO_WM_TEMPLATE_CATEGORY" val="custom"/>
  <p:tag name="KSO_WM_TEMPLATE_INDEX" val="20186547"/>
</p:tagLst>
</file>

<file path=ppt/tags/tag168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UNIT_COLOR_SCHEME_SHAPE_ID" val="3"/>
  <p:tag name="KSO_WM_UNIT_COLOR_SCHEME_PARENT_PAGE" val="1_1"/>
  <p:tag name="KSO_WM_TEMPLATE_CATEGORY" val="custom"/>
  <p:tag name="KSO_WM_TEMPLATE_INDEX" val="20186547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172.xml><?xml version="1.0" encoding="utf-8"?>
<p:tagLst xmlns:p="http://schemas.openxmlformats.org/presentationml/2006/main">
  <p:tag name="KSO_WM_BEAUTIFY_FLAG" val="#wm#"/>
  <p:tag name="KSO_WM_TAG_VERSION" val="1.0"/>
  <p:tag name="KSO_WM_TEMPLATE_INDEX" val="20186547"/>
  <p:tag name="KSO_WM_TEMPLATE_CATEGORY" val="custom"/>
  <p:tag name="KSO_WM_TEMPLATE_THUMBS_INDEX" val="1、2、3、4、14、15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173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UNIT_TYPE" val="a"/>
  <p:tag name="KSO_WM_UNIT_INDEX" val="1"/>
  <p:tag name="KSO_WM_UNIT_ID" val="custom20186547_1*a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PRESET_TEXT" val="单击此处添加标题"/>
  <p:tag name="KSO_WM_UNIT_VALUE" val="13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1"/>
</p:tagLst>
</file>

<file path=ppt/tags/tag174.xml><?xml version="1.0" encoding="utf-8"?>
<p:tagLst xmlns:p="http://schemas.openxmlformats.org/presentationml/2006/main">
  <p:tag name="KSO_WM_TEMPLATE_CATEGORY" val="custom"/>
  <p:tag name="KSO_WM_TEMPLATE_INDEX" val="20186547"/>
  <p:tag name="KSO_WM_TAG_VERSION" val="1.0"/>
  <p:tag name="KSO_WM_SLIDE_ID" val="custom20186547_1"/>
  <p:tag name="KSO_WM_SLIDE_INDEX" val="1"/>
  <p:tag name="KSO_WM_SLIDE_ITEM_CNT" val="0"/>
  <p:tag name="KSO_WM_SLIDE_LAYOUT" val="a_b_k"/>
  <p:tag name="KSO_WM_SLIDE_LAYOUT_CNT" val="1_3_1"/>
  <p:tag name="KSO_WM_SLIDE_TYPE" val="title"/>
  <p:tag name="KSO_WM_SLIDE_SUBTYPE" val="pureTxt"/>
  <p:tag name="KSO_WM_TEMPLATE_THUMBS_INDEX" val="1、2、3、4、14、15"/>
  <p:tag name="KSO_WM_BEAUTIFY_FLAG" val="#wm#"/>
  <p:tag name="KSO_WM_TEMPLATE_SUBCATEGORY" val="0"/>
  <p:tag name="KSO_WM_SLIDE_COLORSCHEME_VERSION" val="3.2"/>
  <p:tag name="KSO_WM_SLIDE_MODEL_TYPE" val="cover"/>
  <p:tag name="KSO_WM_SPECIAL_SOURCE" val="bdnull"/>
</p:tagLst>
</file>

<file path=ppt/tags/tag175.xml><?xml version="1.0" encoding="utf-8"?>
<p:tagLst xmlns:p="http://schemas.openxmlformats.org/presentationml/2006/main">
  <p:tag name="KSO_WM_UNIT_PLACING_PICTURE_USER_VIEWPORT" val="{&quot;height&quot;:5055,&quot;width&quot;:12285}"/>
</p:tagLst>
</file>

<file path=ppt/tags/tag176.xml><?xml version="1.0" encoding="utf-8"?>
<p:tagLst xmlns:p="http://schemas.openxmlformats.org/presentationml/2006/main">
  <p:tag name="KSO_WM_SPECIAL_SOURCE" val="bdnull"/>
</p:tagLst>
</file>

<file path=ppt/tags/tag177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1_1"/>
  <p:tag name="KSO_WM_UNIT_ID" val="custom20186547_2*l_h_f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2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1"/>
  <p:tag name="KSO_WM_UNIT_ID" val="custom20186547_2*l_h_i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36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2"/>
  <p:tag name="KSO_WM_UNIT_ID" val="custom20186547_2*l_h_i*1_1_2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4"/>
  <p:tag name="KSO_WM_UNIT_COLOR_SCHEME_PARENT_PAGE" val="0_2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86547_2*l_h_f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6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8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3_1"/>
  <p:tag name="KSO_WM_UNIT_ID" val="custom20186547_2*l_h_i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17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z"/>
  <p:tag name="KSO_WM_UNIT_INDEX" val="1_1"/>
  <p:tag name="KSO_WM_UNIT_ID" val="custom20186547_2*l_z*1_1"/>
  <p:tag name="KSO_WM_TEMPLATE_CATEGORY" val="custom"/>
  <p:tag name="KSO_WM_TEMPLATE_INDEX" val="20186547"/>
  <p:tag name="KSO_WM_UNIT_LAYERLEVEL" val="1_1"/>
  <p:tag name="KSO_WM_TAG_VERSION" val="1.0"/>
  <p:tag name="KSO_WM_BEAUTIFY_FLAG" val="#wm#"/>
  <p:tag name="KSO_WM_UNIT_COLOR_SCHEME_SHAPE_ID" val="61"/>
  <p:tag name="KSO_WM_UNIT_COLOR_SCHEME_PARENT_PAGE" val="0_2"/>
  <p:tag name="KSO_WM_UNIT_DIAGRAM_ISNUMVISUAL" val="0"/>
  <p:tag name="KSO_WM_UNIT_DIAGRAM_ISREFERUNIT" val="0"/>
  <p:tag name="KSO_WM_UNIT_DECOLORIZATION" val="1"/>
  <p:tag name="KSO_WM_UNIT_LINE_FORE_SCHEMECOLOR_INDEX" val="13"/>
  <p:tag name="KSO_WM_UNIT_LINE_FILL_TYPE" val="2"/>
  <p:tag name="KSO_WM_UNIT_USESOURCEFORMAT_APPLY" val="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z"/>
  <p:tag name="KSO_WM_UNIT_INDEX" val="1_2"/>
  <p:tag name="KSO_WM_UNIT_ID" val="custom20186547_2*l_z*1_2"/>
  <p:tag name="KSO_WM_TEMPLATE_CATEGORY" val="custom"/>
  <p:tag name="KSO_WM_TEMPLATE_INDEX" val="20186547"/>
  <p:tag name="KSO_WM_UNIT_LAYERLEVEL" val="1_1"/>
  <p:tag name="KSO_WM_TAG_VERSION" val="1.0"/>
  <p:tag name="KSO_WM_BEAUTIFY_FLAG" val="#wm#"/>
  <p:tag name="KSO_WM_UNIT_COLOR_SCHEME_SHAPE_ID" val="62"/>
  <p:tag name="KSO_WM_UNIT_COLOR_SCHEME_PARENT_PAGE" val="0_2"/>
  <p:tag name="KSO_WM_UNIT_DIAGRAM_ISNUMVISUAL" val="0"/>
  <p:tag name="KSO_WM_UNIT_DIAGRAM_ISREFERUNIT" val="0"/>
  <p:tag name="KSO_WM_UNIT_DECOLORIZATION" val="1"/>
  <p:tag name="KSO_WM_UNIT_LINE_FORE_SCHEMECOLOR_INDEX" val="13"/>
  <p:tag name="KSO_WM_UNIT_LINE_FILL_TYPE" val="2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z"/>
  <p:tag name="KSO_WM_UNIT_INDEX" val="1_3"/>
  <p:tag name="KSO_WM_UNIT_ID" val="custom20186547_2*l_z*1_3"/>
  <p:tag name="KSO_WM_TEMPLATE_CATEGORY" val="custom"/>
  <p:tag name="KSO_WM_TEMPLATE_INDEX" val="20186547"/>
  <p:tag name="KSO_WM_UNIT_LAYERLEVEL" val="1_1"/>
  <p:tag name="KSO_WM_TAG_VERSION" val="1.0"/>
  <p:tag name="KSO_WM_BEAUTIFY_FLAG" val="#wm#"/>
  <p:tag name="KSO_WM_UNIT_COLOR_SCHEME_SHAPE_ID" val="63"/>
  <p:tag name="KSO_WM_UNIT_COLOR_SCHEME_PARENT_PAGE" val="0_2"/>
  <p:tag name="KSO_WM_UNIT_DIAGRAM_ISNUMVISUAL" val="0"/>
  <p:tag name="KSO_WM_UNIT_DIAGRAM_ISREFERUNIT" val="0"/>
  <p:tag name="KSO_WM_UNIT_DECOLORIZATION" val="1"/>
  <p:tag name="KSO_WM_UNIT_LINE_FORE_SCHEMECOLOR_INDEX" val="13"/>
  <p:tag name="KSO_WM_UNIT_LINE_FILL_TYPE" val="2"/>
  <p:tag name="KSO_WM_UNIT_USESOURCEFORMAT_APPLY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z"/>
  <p:tag name="KSO_WM_UNIT_INDEX" val="1_4"/>
  <p:tag name="KSO_WM_UNIT_ID" val="custom20186547_2*l_z*1_4"/>
  <p:tag name="KSO_WM_TEMPLATE_CATEGORY" val="custom"/>
  <p:tag name="KSO_WM_TEMPLATE_INDEX" val="20186547"/>
  <p:tag name="KSO_WM_UNIT_LAYERLEVEL" val="1_1"/>
  <p:tag name="KSO_WM_TAG_VERSION" val="1.0"/>
  <p:tag name="KSO_WM_BEAUTIFY_FLAG" val="#wm#"/>
  <p:tag name="KSO_WM_UNIT_COLOR_SCHEME_SHAPE_ID" val="55"/>
  <p:tag name="KSO_WM_UNIT_COLOR_SCHEME_PARENT_PAGE" val="0_2"/>
  <p:tag name="KSO_WM_UNIT_DIAGRAM_ISNUMVISUAL" val="0"/>
  <p:tag name="KSO_WM_UNIT_DIAGRAM_ISREFERUNIT" val="0"/>
  <p:tag name="KSO_WM_UNIT_DECOLORIZATION" val="1"/>
  <p:tag name="KSO_WM_UNIT_LINE_FORE_SCHEMECOLOR_INDEX" val="13"/>
  <p:tag name="KSO_WM_UNIT_LINE_FILL_TYPE" val="2"/>
  <p:tag name="KSO_WM_UNIT_USESOURCEFORMAT_APPLY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5_1"/>
  <p:tag name="KSO_WM_UNIT_ID" val="custom20186547_2*l_h_i*1_5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39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5_2"/>
  <p:tag name="KSO_WM_UNIT_ID" val="custom20186547_2*l_h_i*1_5_2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6"/>
  <p:tag name="KSO_WM_UNIT_COLOR_SCHEME_PARENT_PAGE" val="0_2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5_2"/>
  <p:tag name="KSO_WM_UNIT_ID" val="custom20186547_2*l_h_i*1_5_2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6"/>
  <p:tag name="KSO_WM_UNIT_COLOR_SCHEME_PARENT_PAGE" val="0_2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5_1"/>
  <p:tag name="KSO_WM_UNIT_ID" val="custom20186547_2*l_h_i*1_5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39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5_2"/>
  <p:tag name="KSO_WM_UNIT_ID" val="custom20186547_2*l_h_i*1_5_2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6"/>
  <p:tag name="KSO_WM_UNIT_COLOR_SCHEME_PARENT_PAGE" val="0_2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7.xml><?xml version="1.0" encoding="utf-8"?>
<p:tagLst xmlns:p="http://schemas.openxmlformats.org/presentationml/2006/main">
  <p:tag name="KSO_WM_SPECIAL_SOURCE" val="bdnull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DIAGRAM_GROUP_CODE" val="l1-2"/>
  <p:tag name="KSO_WM_UNIT_TYPE" val="l_h_i"/>
  <p:tag name="KSO_WM_UNIT_INDEX" val="1_4_2"/>
  <p:tag name="KSO_WM_UNIT_ID" val="custom20186547_11*l_h_i*1_4_2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32"/>
  <p:tag name="KSO_WM_UNIT_COLOR_SCHEME_PARENT_PAGE" val="0_11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UNIT_PRESET_TEXT" val="单击此处添加文本具体内容"/>
  <p:tag name="KSO_WM_UNIT_VALUE" val="42"/>
  <p:tag name="KSO_WM_UNIT_HIGHLIGHT" val="0"/>
  <p:tag name="KSO_WM_UNIT_COMPATIBLE" val="0"/>
  <p:tag name="KSO_WM_DIAGRAM_GROUP_CODE" val="l1-2"/>
  <p:tag name="KSO_WM_UNIT_TYPE" val="l_h_f"/>
  <p:tag name="KSO_WM_UNIT_INDEX" val="1_1_1"/>
  <p:tag name="KSO_WM_UNIT_ID" val="custom20186547_11*l_h_f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17"/>
  <p:tag name="KSO_WM_UNIT_COLOR_SCHEME_PARENT_PAGE" val="0_1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161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00.xml><?xml version="1.0" encoding="utf-8"?>
<p:tagLst xmlns:p="http://schemas.openxmlformats.org/presentationml/2006/main">
  <p:tag name="KSO_WM_UNIT_ISCONTENTSTITLE" val="0"/>
  <p:tag name="KSO_WM_UNIT_PRESET_TEXT" val="添加标题"/>
  <p:tag name="KSO_WM_UNIT_VALUE" val="8"/>
  <p:tag name="KSO_WM_UNIT_HIGHLIGHT" val="0"/>
  <p:tag name="KSO_WM_UNIT_COMPATIBLE" val="0"/>
  <p:tag name="KSO_WM_DIAGRAM_GROUP_CODE" val="l1-2"/>
  <p:tag name="KSO_WM_UNIT_TYPE" val="l_h_a"/>
  <p:tag name="KSO_WM_UNIT_INDEX" val="1_1_1"/>
  <p:tag name="KSO_WM_UNIT_ID" val="custom20186547_11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18"/>
  <p:tag name="KSO_WM_UNIT_COLOR_SCHEME_PARENT_PAGE" val="0_1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PRESET_TEXT" val="单击此处添加文本具体内容"/>
  <p:tag name="KSO_WM_UNIT_VALUE" val="42"/>
  <p:tag name="KSO_WM_UNIT_HIGHLIGHT" val="0"/>
  <p:tag name="KSO_WM_UNIT_COMPATIBLE" val="0"/>
  <p:tag name="KSO_WM_DIAGRAM_GROUP_CODE" val="l1-2"/>
  <p:tag name="KSO_WM_UNIT_TYPE" val="l_h_f"/>
  <p:tag name="KSO_WM_UNIT_INDEX" val="1_2_1"/>
  <p:tag name="KSO_WM_UNIT_ID" val="custom20186547_11*l_h_f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19"/>
  <p:tag name="KSO_WM_UNIT_COLOR_SCHEME_PARENT_PAGE" val="0_1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ISCONTENTSTITLE" val="0"/>
  <p:tag name="KSO_WM_UNIT_PRESET_TEXT" val="添加标题"/>
  <p:tag name="KSO_WM_UNIT_VALUE" val="8"/>
  <p:tag name="KSO_WM_UNIT_HIGHLIGHT" val="0"/>
  <p:tag name="KSO_WM_UNIT_COMPATIBLE" val="0"/>
  <p:tag name="KSO_WM_DIAGRAM_GROUP_CODE" val="l1-2"/>
  <p:tag name="KSO_WM_UNIT_TYPE" val="l_h_a"/>
  <p:tag name="KSO_WM_UNIT_INDEX" val="1_2_1"/>
  <p:tag name="KSO_WM_UNIT_ID" val="custom20186547_11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20"/>
  <p:tag name="KSO_WM_UNIT_COLOR_SCHEME_PARENT_PAGE" val="0_1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PRESET_TEXT" val="单击此处添加文本具体内容"/>
  <p:tag name="KSO_WM_UNIT_VALUE" val="42"/>
  <p:tag name="KSO_WM_UNIT_HIGHLIGHT" val="0"/>
  <p:tag name="KSO_WM_UNIT_COMPATIBLE" val="0"/>
  <p:tag name="KSO_WM_DIAGRAM_GROUP_CODE" val="l1-2"/>
  <p:tag name="KSO_WM_UNIT_TYPE" val="l_h_f"/>
  <p:tag name="KSO_WM_UNIT_INDEX" val="1_3_1"/>
  <p:tag name="KSO_WM_UNIT_ID" val="custom20186547_11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21"/>
  <p:tag name="KSO_WM_UNIT_COLOR_SCHEME_PARENT_PAGE" val="0_1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04.xml><?xml version="1.0" encoding="utf-8"?>
<p:tagLst xmlns:p="http://schemas.openxmlformats.org/presentationml/2006/main">
  <p:tag name="KSO_WM_UNIT_ISCONTENTSTITLE" val="0"/>
  <p:tag name="KSO_WM_UNIT_PRESET_TEXT" val="添加标题"/>
  <p:tag name="KSO_WM_UNIT_VALUE" val="8"/>
  <p:tag name="KSO_WM_UNIT_HIGHLIGHT" val="0"/>
  <p:tag name="KSO_WM_UNIT_COMPATIBLE" val="0"/>
  <p:tag name="KSO_WM_DIAGRAM_GROUP_CODE" val="l1-2"/>
  <p:tag name="KSO_WM_UNIT_TYPE" val="l_h_a"/>
  <p:tag name="KSO_WM_UNIT_INDEX" val="1_3_1"/>
  <p:tag name="KSO_WM_UNIT_ID" val="custom20186547_11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22"/>
  <p:tag name="KSO_WM_UNIT_COLOR_SCHEME_PARENT_PAGE" val="0_1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05.xml><?xml version="1.0" encoding="utf-8"?>
<p:tagLst xmlns:p="http://schemas.openxmlformats.org/presentationml/2006/main">
  <p:tag name="KSO_WM_UNIT_PRESET_TEXT" val="单击此处添加文本具体内容"/>
  <p:tag name="KSO_WM_UNIT_VALUE" val="42"/>
  <p:tag name="KSO_WM_UNIT_HIGHLIGHT" val="0"/>
  <p:tag name="KSO_WM_UNIT_COMPATIBLE" val="0"/>
  <p:tag name="KSO_WM_DIAGRAM_GROUP_CODE" val="l1-2"/>
  <p:tag name="KSO_WM_UNIT_TYPE" val="l_h_f"/>
  <p:tag name="KSO_WM_UNIT_INDEX" val="1_4_1"/>
  <p:tag name="KSO_WM_UNIT_ID" val="custom20186547_11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25"/>
  <p:tag name="KSO_WM_UNIT_COLOR_SCHEME_PARENT_PAGE" val="0_1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UNIT_ISCONTENTSTITLE" val="0"/>
  <p:tag name="KSO_WM_UNIT_PRESET_TEXT" val="添加标题"/>
  <p:tag name="KSO_WM_UNIT_VALUE" val="8"/>
  <p:tag name="KSO_WM_UNIT_HIGHLIGHT" val="0"/>
  <p:tag name="KSO_WM_UNIT_COMPATIBLE" val="0"/>
  <p:tag name="KSO_WM_DIAGRAM_GROUP_CODE" val="l1-2"/>
  <p:tag name="KSO_WM_UNIT_TYPE" val="l_h_a"/>
  <p:tag name="KSO_WM_UNIT_INDEX" val="1_4_1"/>
  <p:tag name="KSO_WM_UNIT_ID" val="custom20186547_11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26"/>
  <p:tag name="KSO_WM_UNIT_COLOR_SCHEME_PARENT_PAGE" val="0_1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SLIDE_ID" val="custom20186547_11"/>
  <p:tag name="KSO_WM_SLIDE_ITEM_CNT" val="5"/>
  <p:tag name="KSO_WM_SLIDE_INDEX" val="11"/>
  <p:tag name="KSO_WM_TAG_VERSION" val="1.0"/>
  <p:tag name="KSO_WM_BEAUTIFY_FLAG" val="#wm#"/>
  <p:tag name="KSO_WM_TEMPLATE_CATEGORY" val="custom"/>
  <p:tag name="KSO_WM_TEMPLATE_INDEX" val="20186547"/>
  <p:tag name="KSO_WM_SLIDE_TYPE" val="text"/>
  <p:tag name="KSO_WM_SLIDE_SUBTYPE" val="picTxt"/>
  <p:tag name="KSO_WM_SLIDE_SIZE" val="855.7*379.401"/>
  <p:tag name="KSO_WM_SLIDE_POSITION" val="52*87.9"/>
  <p:tag name="KSO_WM_DIAGRAM_GROUP_CODE" val="l1-2"/>
  <p:tag name="KSO_WM_SLIDE_LAYOUT" val="l"/>
  <p:tag name="KSO_WM_SLIDE_LAYOUT_CNT" val="1"/>
  <p:tag name="KSO_WM_SLIDE_DIAGTYPE" val="l"/>
  <p:tag name="KSO_WM_SLIDE_COLORSCHEME_VERSION" val="3.2"/>
  <p:tag name="KSO_WM_TEMPLATE_SUBCATEGORY" val="0"/>
  <p:tag name="KSO_WM_SPECIAL_SOURCE" val="bdnull"/>
</p:tagLst>
</file>

<file path=ppt/tags/tag21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3"/>
  <p:tag name="KSO_WM_UNIT_COLOR_SCHEME_PARENT_PAGE" val="2_3"/>
</p:tagLst>
</file>

<file path=ppt/tags/tag220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21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22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SPECIAL_SOURCE" val="bdnull"/>
</p:tagLst>
</file>

<file path=ppt/tags/tag225.xml><?xml version="1.0" encoding="utf-8"?>
<p:tagLst xmlns:p="http://schemas.openxmlformats.org/presentationml/2006/main">
  <p:tag name="KSO_WM_UNIT_PLACING_PICTURE_USER_VIEWPORT" val="{&quot;height&quot;:9480,&quot;width&quot;:15360}"/>
</p:tagLst>
</file>

<file path=ppt/tags/tag22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28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30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33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34.xml><?xml version="1.0" encoding="utf-8"?>
<p:tagLst xmlns:p="http://schemas.openxmlformats.org/presentationml/2006/main">
  <p:tag name="KSO_WM_SPECIAL_SOURCE" val="bdnull"/>
</p:tagLst>
</file>

<file path=ppt/tags/tag235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3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38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0"/>
  <p:tag name="KSO_WM_UNIT_COLOR_SCHEME_PARENT_PAGE" val="2_3"/>
</p:tagLst>
</file>

<file path=ppt/tags/tag240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SPECIAL_SOURCE" val="bdnull"/>
</p:tagLst>
</file>

<file path=ppt/tags/tag244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1"/>
  <p:tag name="KSO_WM_UNIT_COLOR_SCHEME_PARENT_PAGE" val="2_3"/>
</p:tagLst>
</file>

<file path=ppt/tags/tag250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SPECIAL_SOURCE" val="bdnull"/>
</p:tagLst>
</file>

<file path=ppt/tags/tag253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4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5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9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60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1.xml><?xml version="1.0" encoding="utf-8"?>
<p:tagLst xmlns:p="http://schemas.openxmlformats.org/presentationml/2006/main">
  <p:tag name="KSO_WM_SPECIAL_SOURCE" val="bdnull"/>
</p:tagLst>
</file>

<file path=ppt/tags/tag262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3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4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5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6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7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8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9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70.xml><?xml version="1.0" encoding="utf-8"?>
<p:tagLst xmlns:p="http://schemas.openxmlformats.org/presentationml/2006/main">
  <p:tag name="KSO_WM_SPECIAL_SOURCE" val="bdnull"/>
</p:tagLst>
</file>

<file path=ppt/tags/tag271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2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3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4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5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6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7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8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9.xml><?xml version="1.0" encoding="utf-8"?>
<p:tagLst xmlns:p="http://schemas.openxmlformats.org/presentationml/2006/main">
  <p:tag name="KSO_WM_SPECIAL_SOURCE" val="bdnull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80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1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2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3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5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6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7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8.xml><?xml version="1.0" encoding="utf-8"?>
<p:tagLst xmlns:p="http://schemas.openxmlformats.org/presentationml/2006/main">
  <p:tag name="KSO_WM_SPECIAL_SOURCE" val="bdnull"/>
</p:tagLst>
</file>

<file path=ppt/tags/tag289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1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2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3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4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5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6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7.xml><?xml version="1.0" encoding="utf-8"?>
<p:tagLst xmlns:p="http://schemas.openxmlformats.org/presentationml/2006/main">
  <p:tag name="KSO_WM_SPECIAL_SOURCE" val="bdnull"/>
</p:tagLst>
</file>

<file path=ppt/tags/tag298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9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45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300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01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02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03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04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05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06.xml><?xml version="1.0" encoding="utf-8"?>
<p:tagLst xmlns:p="http://schemas.openxmlformats.org/presentationml/2006/main">
  <p:tag name="KSO_WM_SPECIAL_SOURCE" val="bdnull"/>
</p:tagLst>
</file>

<file path=ppt/tags/tag307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08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09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310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11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12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13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14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15.xml><?xml version="1.0" encoding="utf-8"?>
<p:tagLst xmlns:p="http://schemas.openxmlformats.org/presentationml/2006/main">
  <p:tag name="KSO_WM_SPECIAL_SOURCE" val="bdnull"/>
</p:tagLst>
</file>

<file path=ppt/tags/tag31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17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18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19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320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21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22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23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24.xml><?xml version="1.0" encoding="utf-8"?>
<p:tagLst xmlns:p="http://schemas.openxmlformats.org/presentationml/2006/main">
  <p:tag name="KSO_WM_SPECIAL_SOURCE" val="bdnull"/>
</p:tagLst>
</file>

<file path=ppt/tags/tag325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2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27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28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29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330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31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32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33.xml><?xml version="1.0" encoding="utf-8"?>
<p:tagLst xmlns:p="http://schemas.openxmlformats.org/presentationml/2006/main">
  <p:tag name="KSO_WM_SPECIAL_SOURCE" val="bdnull"/>
</p:tagLst>
</file>

<file path=ppt/tags/tag334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35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3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37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38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39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340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41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42.xml><?xml version="1.0" encoding="utf-8"?>
<p:tagLst xmlns:p="http://schemas.openxmlformats.org/presentationml/2006/main">
  <p:tag name="KSO_WM_SPECIAL_SOURCE" val="bdnull"/>
</p:tagLst>
</file>

<file path=ppt/tags/tag343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44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4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47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48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49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350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51.xml><?xml version="1.0" encoding="utf-8"?>
<p:tagLst xmlns:p="http://schemas.openxmlformats.org/presentationml/2006/main">
  <p:tag name="KSO_WM_SPECIAL_SOURCE" val="bdnull"/>
</p:tagLst>
</file>

<file path=ppt/tags/tag352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53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54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55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56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57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58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59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PECIAL_SOURCE" val="bdnull"/>
</p:tagLst>
</file>

<file path=ppt/tags/tag361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62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63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64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65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66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67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68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69.xml><?xml version="1.0" encoding="utf-8"?>
<p:tagLst xmlns:p="http://schemas.openxmlformats.org/presentationml/2006/main">
  <p:tag name="KSO_WM_SPECIAL_SOURCE" val="bdnull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370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71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72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73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74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75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76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77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78.xml><?xml version="1.0" encoding="utf-8"?>
<p:tagLst xmlns:p="http://schemas.openxmlformats.org/presentationml/2006/main">
  <p:tag name="KSO_WM_SPECIAL_SOURCE" val="bdnull"/>
</p:tagLst>
</file>

<file path=ppt/tags/tag379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380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81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82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83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84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85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86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87.xml><?xml version="1.0" encoding="utf-8"?>
<p:tagLst xmlns:p="http://schemas.openxmlformats.org/presentationml/2006/main">
  <p:tag name="KSO_WM_SPECIAL_SOURCE" val="bdnull"/>
</p:tagLst>
</file>

<file path=ppt/tags/tag388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89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390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91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92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93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94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95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96.xml><?xml version="1.0" encoding="utf-8"?>
<p:tagLst xmlns:p="http://schemas.openxmlformats.org/presentationml/2006/main">
  <p:tag name="KSO_WM_SPECIAL_SOURCE" val="bdnull"/>
</p:tagLst>
</file>

<file path=ppt/tags/tag397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98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399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46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00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01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02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03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04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05.xml><?xml version="1.0" encoding="utf-8"?>
<p:tagLst xmlns:p="http://schemas.openxmlformats.org/presentationml/2006/main">
  <p:tag name="KSO_WM_SPECIAL_SOURCE" val="bdnull"/>
</p:tagLst>
</file>

<file path=ppt/tags/tag40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07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08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09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10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11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12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13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14.xml><?xml version="1.0" encoding="utf-8"?>
<p:tagLst xmlns:p="http://schemas.openxmlformats.org/presentationml/2006/main">
  <p:tag name="KSO_WM_SPECIAL_SOURCE" val="bdnull"/>
</p:tagLst>
</file>

<file path=ppt/tags/tag415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1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17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18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19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20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21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22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23.xml><?xml version="1.0" encoding="utf-8"?>
<p:tagLst xmlns:p="http://schemas.openxmlformats.org/presentationml/2006/main">
  <p:tag name="KSO_WM_SPECIAL_SOURCE" val="bdnull"/>
</p:tagLst>
</file>

<file path=ppt/tags/tag424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25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2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27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28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29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0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31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32.xml><?xml version="1.0" encoding="utf-8"?>
<p:tagLst xmlns:p="http://schemas.openxmlformats.org/presentationml/2006/main">
  <p:tag name="KSO_WM_SPECIAL_SOURCE" val="bdnull"/>
</p:tagLst>
</file>

<file path=ppt/tags/tag433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34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35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3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37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38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39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40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41.xml><?xml version="1.0" encoding="utf-8"?>
<p:tagLst xmlns:p="http://schemas.openxmlformats.org/presentationml/2006/main">
  <p:tag name="KSO_WM_SPECIAL_SOURCE" val="bdnull"/>
</p:tagLst>
</file>

<file path=ppt/tags/tag442.xml><?xml version="1.0" encoding="utf-8"?>
<p:tagLst xmlns:p="http://schemas.openxmlformats.org/presentationml/2006/main">
  <p:tag name="KSO_WM_UNIT_PLACING_PICTURE_USER_VIEWPORT" val="{&quot;height&quot;:2340,&quot;width&quot;:12180}"/>
</p:tagLst>
</file>

<file path=ppt/tags/tag443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44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45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46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47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48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49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51.xml><?xml version="1.0" encoding="utf-8"?>
<p:tagLst xmlns:p="http://schemas.openxmlformats.org/presentationml/2006/main">
  <p:tag name="KSO_WM_SPECIAL_SOURCE" val="bdnull"/>
</p:tagLst>
</file>

<file path=ppt/tags/tag452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53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54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55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56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57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58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59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60.xml><?xml version="1.0" encoding="utf-8"?>
<p:tagLst xmlns:p="http://schemas.openxmlformats.org/presentationml/2006/main">
  <p:tag name="KSO_WM_SPECIAL_SOURCE" val="bdnull"/>
</p:tagLst>
</file>

<file path=ppt/tags/tag461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62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63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64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65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66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67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68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69.xml><?xml version="1.0" encoding="utf-8"?>
<p:tagLst xmlns:p="http://schemas.openxmlformats.org/presentationml/2006/main">
  <p:tag name="KSO_WM_SPECIAL_SOURCE" val="bdnull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70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71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72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73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74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75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76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77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78.xml><?xml version="1.0" encoding="utf-8"?>
<p:tagLst xmlns:p="http://schemas.openxmlformats.org/presentationml/2006/main">
  <p:tag name="KSO_WM_SPECIAL_SOURCE" val="bdnull"/>
</p:tagLst>
</file>

<file path=ppt/tags/tag479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custom20186547_2*l_h_a*1_1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80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custom20186547_2*l_h_a*1_2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81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custom20186547_2*l_h_a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82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custom20186547_2*l_h_a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9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83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custom20186547_2*l_h_f*1_4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5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84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85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86.xml><?xml version="1.0" encoding="utf-8"?>
<p:tagLst xmlns:p="http://schemas.openxmlformats.org/presentationml/2006/main">
  <p:tag name="KSO_WM_UNIT_PRESET_TEXT" val="单击此处添加文本具体内容"/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custom20186547_2*l_h_f*1_3_1"/>
  <p:tag name="KSO_WM_TEMPLATE_CATEGORY" val="custom"/>
  <p:tag name="KSO_WM_TEMPLATE_INDEX" val="20186547"/>
  <p:tag name="KSO_WM_UNIT_LAYERLEVEL" val="1_1_1"/>
  <p:tag name="KSO_WM_TAG_VERSION" val="1.0"/>
  <p:tag name="KSO_WM_BEAUTIFY_FLAG" val="#wm#"/>
  <p:tag name="KSO_WM_UNIT_COLOR_SCHEME_SHAPE_ID" val="4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87.xml><?xml version="1.0" encoding="utf-8"?>
<p:tagLst xmlns:p="http://schemas.openxmlformats.org/presentationml/2006/main">
  <p:tag name="KSO_WM_SPECIAL_SOURCE" val="bdnull"/>
</p:tagLst>
</file>

<file path=ppt/tags/tag488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UNIT_TYPE" val="a"/>
  <p:tag name="KSO_WM_UNIT_INDEX" val="1"/>
  <p:tag name="KSO_WM_UNIT_ID" val="custom20186547_1*a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PRESET_TEXT" val="单击此处添加标题"/>
  <p:tag name="KSO_WM_UNIT_VALUE" val="13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1"/>
</p:tagLst>
</file>

<file path=ppt/tags/tag489.xml><?xml version="1.0" encoding="utf-8"?>
<p:tagLst xmlns:p="http://schemas.openxmlformats.org/presentationml/2006/main">
  <p:tag name="KSO_WM_TEMPLATE_CATEGORY" val="custom"/>
  <p:tag name="KSO_WM_TEMPLATE_INDEX" val="20186547"/>
  <p:tag name="KSO_WM_TAG_VERSION" val="1.0"/>
  <p:tag name="KSO_WM_SLIDE_ID" val="custom20186547_1"/>
  <p:tag name="KSO_WM_SLIDE_INDEX" val="1"/>
  <p:tag name="KSO_WM_SLIDE_ITEM_CNT" val="0"/>
  <p:tag name="KSO_WM_SLIDE_LAYOUT" val="a_b_k"/>
  <p:tag name="KSO_WM_SLIDE_LAYOUT_CNT" val="1_3_1"/>
  <p:tag name="KSO_WM_SLIDE_TYPE" val="title"/>
  <p:tag name="KSO_WM_SLIDE_SUBTYPE" val="pureTxt"/>
  <p:tag name="KSO_WM_TEMPLATE_THUMBS_INDEX" val="1、2、3、4、14、15"/>
  <p:tag name="KSO_WM_BEAUTIFY_FLAG" val="#wm#"/>
  <p:tag name="KSO_WM_TEMPLATE_SUBCATEGORY" val="0"/>
  <p:tag name="KSO_WM_SLIDE_COLORSCHEME_VERSION" val="3.2"/>
  <p:tag name="KSO_WM_SLIDE_MODEL_TYPE" val="cover"/>
  <p:tag name="KSO_WM_SPECIAL_SOURCE" val="bdnull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90.xml><?xml version="1.0" encoding="utf-8"?>
<p:tagLst xmlns:p="http://schemas.openxmlformats.org/presentationml/2006/main">
  <p:tag name="KSO_DOCER_TEMPLATE_OPEN_ONCE_MARK" val="1"/>
  <p:tag name="COMMONDATA" val="eyJoZGlkIjoiNmZmNGI4NDI0NTIyZGY2ZmIzMGM2NDlmZmQzYTM1ZGM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0"/>
  <p:tag name="KSO_WM_UNIT_COLOR_SCHEME_PARENT_PAGE" val="2_1"/>
</p:tagLst>
</file>

<file path=ppt/tags/tag50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54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01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61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67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02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72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"/>
  <p:tag name="KSO_WM_UNIT_COLOR_SCHEME_PARENT_PAGE" val="2_1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"/>
  <p:tag name="KSO_WM_UNIT_COLOR_SCHEME_PARENT_PAGE" val="2_1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80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UNIT_COLOR_SCHEME_SHAPE_ID" val="2"/>
  <p:tag name="KSO_WM_UNIT_COLOR_SCHEME_PARENT_PAGE" val="1_1"/>
  <p:tag name="KSO_WM_TEMPLATE_CATEGORY" val="custom"/>
  <p:tag name="KSO_WM_TEMPLATE_INDEX" val="20186547"/>
</p:tagLst>
</file>

<file path=ppt/tags/tag82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UNIT_COLOR_SCHEME_SHAPE_ID" val="3"/>
  <p:tag name="KSO_WM_UNIT_COLOR_SCHEME_PARENT_PAGE" val="1_1"/>
  <p:tag name="KSO_WM_TEMPLATE_CATEGORY" val="custom"/>
  <p:tag name="KSO_WM_TEMPLATE_INDEX" val="20186547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86.xml><?xml version="1.0" encoding="utf-8"?>
<p:tagLst xmlns:p="http://schemas.openxmlformats.org/presentationml/2006/main">
  <p:tag name="KSO_WM_BEAUTIFY_FLAG" val="#wm#"/>
  <p:tag name="KSO_WM_TAG_VERSION" val="1.0"/>
  <p:tag name="KSO_WM_TEMPLATE_INDEX" val="20186547"/>
  <p:tag name="KSO_WM_TEMPLATE_CATEGORY" val="custom"/>
  <p:tag name="KSO_WM_TEMPLATE_THUMBS_INDEX" val="1、2、3、4、14、15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49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161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45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5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46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0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01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02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5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6"/>
  <p:tag name="KSO_WM_UNIT_COLOR_SCHEME_PARENT_PAGE" val="2_1"/>
</p:tagLst>
</file>

<file path=ppt/tags/tag99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9">
      <a:dk1>
        <a:srgbClr val="000000"/>
      </a:dk1>
      <a:lt1>
        <a:srgbClr val="FFFFFF"/>
      </a:lt1>
      <a:dk2>
        <a:srgbClr val="FFD23C"/>
      </a:dk2>
      <a:lt2>
        <a:srgbClr val="F0F0F0"/>
      </a:lt2>
      <a:accent1>
        <a:srgbClr val="FFD23C"/>
      </a:accent1>
      <a:accent2>
        <a:srgbClr val="FFEDB1"/>
      </a:accent2>
      <a:accent3>
        <a:srgbClr val="FFD23C"/>
      </a:accent3>
      <a:accent4>
        <a:srgbClr val="FFEDB1"/>
      </a:accent4>
      <a:accent5>
        <a:srgbClr val="FFD23C"/>
      </a:accent5>
      <a:accent6>
        <a:srgbClr val="FFEDB1"/>
      </a:accent6>
      <a:hlink>
        <a:srgbClr val="FFD23C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3510</Words>
  <Application>WPS 演示</Application>
  <PresentationFormat>宽屏</PresentationFormat>
  <Paragraphs>818</Paragraphs>
  <Slides>35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21</vt:i4>
      </vt:variant>
      <vt:variant>
        <vt:lpstr>幻灯片标题</vt:lpstr>
      </vt:variant>
      <vt:variant>
        <vt:i4>35</vt:i4>
      </vt:variant>
    </vt:vector>
  </HeadingPairs>
  <TitlesOfParts>
    <vt:vector size="68" baseType="lpstr">
      <vt:lpstr>Arial</vt:lpstr>
      <vt:lpstr>宋体</vt:lpstr>
      <vt:lpstr>Wingdings</vt:lpstr>
      <vt:lpstr>微软雅黑</vt:lpstr>
      <vt:lpstr>Arial Unicode MS</vt:lpstr>
      <vt:lpstr>Calibri</vt:lpstr>
      <vt:lpstr>Wingdings</vt:lpstr>
      <vt:lpstr>Calibri Light</vt:lpstr>
      <vt:lpstr>黑体</vt:lpstr>
      <vt:lpstr>Office</vt:lpstr>
      <vt:lpstr>自定义设计方案</vt:lpstr>
      <vt:lpstr>Office 主题​​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YJK-DYFD 动力机器基础设计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YJK-DYFD 动力机器基础设计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YJK2.0.0版本升版说明</dc:title>
  <dc:creator>win10</dc:creator>
  <cp:lastModifiedBy>北</cp:lastModifiedBy>
  <cp:revision>150</cp:revision>
  <dcterms:created xsi:type="dcterms:W3CDTF">2019-04-04T01:11:00Z</dcterms:created>
  <dcterms:modified xsi:type="dcterms:W3CDTF">2022-10-12T03:20:43Z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C0C80865C24940EFB629D18BD6FE0E97</vt:lpwstr>
  </property>
</Properties>
</file>